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41" y="836712"/>
            <a:ext cx="70726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«КАК ВЫ ЛОДКУ НАЗОВЁТЕ,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ТАК ОНА И ПОПЛЫВЁТ» 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ИЛИ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КАК ВЫБРАТЬ ТЕМУ </a:t>
            </a:r>
          </a:p>
          <a:p>
            <a:pPr algn="ctr"/>
            <a:r>
              <a:rPr lang="ru-RU" sz="3200" dirty="0" smtClean="0"/>
              <a:t>ИССЛЕДОВАТЕЛЬСКОГО ПРОЕКТА </a:t>
            </a:r>
          </a:p>
          <a:p>
            <a:pPr algn="ctr"/>
            <a:r>
              <a:rPr lang="ru-RU" sz="3200" dirty="0" smtClean="0"/>
              <a:t>И НА ЧТО ОБРАТИТЬ ВНИМАНИЕ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241974"/>
            <a:ext cx="5087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Телегина Е.Н.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английского языка </a:t>
            </a:r>
          </a:p>
          <a:p>
            <a:r>
              <a:rPr lang="ru-RU" dirty="0" smtClean="0"/>
              <a:t>МБОУ«СШ №21 им. В. Овсянникова - </a:t>
            </a:r>
            <a:r>
              <a:rPr lang="ru-RU" dirty="0" err="1" smtClean="0"/>
              <a:t>Заярского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28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3601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Выбор темы проекта — самый важный этап в её написании. </a:t>
            </a:r>
            <a:endParaRPr lang="ru-RU" sz="3200" dirty="0" smtClean="0"/>
          </a:p>
          <a:p>
            <a:pPr algn="ctr"/>
            <a:r>
              <a:rPr lang="ru-RU" sz="3200" dirty="0" smtClean="0"/>
              <a:t>От </a:t>
            </a:r>
            <a:r>
              <a:rPr lang="ru-RU" sz="3200" dirty="0"/>
              <a:t>выбора зависит, будет проект выполнен легко и быстро, или работа над ним будет </a:t>
            </a:r>
            <a:r>
              <a:rPr lang="ru-RU" sz="3200" b="1" dirty="0" smtClean="0">
                <a:solidFill>
                  <a:srgbClr val="FF0000"/>
                </a:solidFill>
              </a:rPr>
              <a:t>МУЧЕНИЕМ</a:t>
            </a:r>
            <a:r>
              <a:rPr lang="ru-RU" sz="3200" dirty="0" smtClean="0"/>
              <a:t> и для ученика, и для руководителя. </a:t>
            </a:r>
          </a:p>
          <a:p>
            <a:pPr algn="ctr"/>
            <a:r>
              <a:rPr lang="ru-RU" sz="3200" dirty="0" smtClean="0"/>
              <a:t>Хорошая </a:t>
            </a:r>
            <a:r>
              <a:rPr lang="ru-RU" sz="3200" dirty="0"/>
              <a:t>тема дарит </a:t>
            </a:r>
            <a:r>
              <a:rPr lang="ru-RU" sz="3200" dirty="0">
                <a:solidFill>
                  <a:srgbClr val="FF0000"/>
                </a:solidFill>
              </a:rPr>
              <a:t>вдохновение и мотивацию</a:t>
            </a:r>
            <a:r>
              <a:rPr lang="ru-RU" sz="3200" dirty="0"/>
              <a:t>, плохая — </a:t>
            </a:r>
            <a:r>
              <a:rPr lang="ru-RU" sz="3200" dirty="0">
                <a:solidFill>
                  <a:srgbClr val="FF0000"/>
                </a:solidFill>
              </a:rPr>
              <a:t>убивает</a:t>
            </a:r>
            <a:r>
              <a:rPr lang="ru-RU" sz="3200" dirty="0"/>
              <a:t> стремление к учёбе и отравляет </a:t>
            </a:r>
            <a:r>
              <a:rPr lang="ru-RU" sz="3200" dirty="0" smtClean="0"/>
              <a:t>жизнь.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3600" dirty="0" smtClean="0"/>
              <a:t>Тема </a:t>
            </a:r>
            <a:r>
              <a:rPr lang="ru-RU" sz="3600" dirty="0"/>
              <a:t>должна быть 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интересна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dirty="0" smtClean="0"/>
              <a:t>и </a:t>
            </a:r>
            <a:r>
              <a:rPr lang="ru-RU" sz="3600" dirty="0" smtClean="0">
                <a:solidFill>
                  <a:srgbClr val="FF0000"/>
                </a:solidFill>
              </a:rPr>
              <a:t>ученику</a:t>
            </a:r>
            <a:r>
              <a:rPr lang="ru-RU" sz="3600" dirty="0" smtClean="0"/>
              <a:t>, и </a:t>
            </a:r>
            <a:r>
              <a:rPr lang="ru-RU" sz="3600" dirty="0" smtClean="0">
                <a:solidFill>
                  <a:srgbClr val="FF0000"/>
                </a:solidFill>
              </a:rPr>
              <a:t>руководителю</a:t>
            </a:r>
            <a:r>
              <a:rPr lang="ru-RU" sz="3600" dirty="0" smtClean="0"/>
              <a:t>. </a:t>
            </a:r>
          </a:p>
          <a:p>
            <a:pPr algn="ctr"/>
            <a:r>
              <a:rPr lang="ru-RU" sz="3600" dirty="0" smtClean="0"/>
              <a:t>Работа </a:t>
            </a:r>
            <a:r>
              <a:rPr lang="ru-RU" sz="3600" dirty="0"/>
              <a:t>над проектом эффективна </a:t>
            </a:r>
            <a:endParaRPr lang="ru-RU" sz="3600" dirty="0" smtClean="0"/>
          </a:p>
          <a:p>
            <a:pPr algn="ctr"/>
            <a:r>
              <a:rPr lang="ru-RU" sz="3600" dirty="0" smtClean="0"/>
              <a:t>только </a:t>
            </a:r>
            <a:r>
              <a:rPr lang="ru-RU" sz="3600" dirty="0"/>
              <a:t>на добровольной основе. </a:t>
            </a:r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/>
              <a:t>2. Лучше </a:t>
            </a:r>
            <a:r>
              <a:rPr lang="ru-RU" sz="5400" dirty="0"/>
              <a:t>быть ближе </a:t>
            </a:r>
            <a:endParaRPr lang="ru-RU" sz="5400" dirty="0" smtClean="0"/>
          </a:p>
          <a:p>
            <a:pPr algn="ctr"/>
            <a:r>
              <a:rPr lang="ru-RU" sz="5400" dirty="0" smtClean="0"/>
              <a:t>к </a:t>
            </a:r>
            <a:r>
              <a:rPr lang="ru-RU" sz="5400" dirty="0"/>
              <a:t>той сфере, в которой </a:t>
            </a:r>
            <a:endParaRPr lang="ru-RU" sz="5400" dirty="0" smtClean="0"/>
          </a:p>
          <a:p>
            <a:pPr algn="ctr"/>
            <a:r>
              <a:rPr lang="ru-RU" sz="5400" dirty="0" smtClean="0"/>
              <a:t>вы</a:t>
            </a:r>
            <a:r>
              <a:rPr lang="ru-RU" sz="5400" dirty="0" smtClean="0"/>
              <a:t> </a:t>
            </a:r>
            <a:r>
              <a:rPr lang="ru-RU" sz="5400" dirty="0"/>
              <a:t>разбираетесь.</a:t>
            </a:r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5654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3. Тема </a:t>
            </a:r>
            <a:r>
              <a:rPr lang="ru-RU" sz="4400" dirty="0"/>
              <a:t>должна быть выполнима, решение ее должно быть полезно участникам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4. Тема </a:t>
            </a:r>
            <a:r>
              <a:rPr lang="ru-RU" sz="4800" dirty="0"/>
              <a:t>должна быть оригинальной, </a:t>
            </a:r>
            <a:endParaRPr lang="ru-RU" sz="4800" dirty="0" smtClean="0"/>
          </a:p>
          <a:p>
            <a:pPr algn="ctr"/>
            <a:r>
              <a:rPr lang="ru-RU" sz="4800" dirty="0" smtClean="0"/>
              <a:t>с </a:t>
            </a:r>
            <a:r>
              <a:rPr lang="ru-RU" sz="4800" dirty="0"/>
              <a:t>элементами неожиданности, необычности.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5. Сочетание </a:t>
            </a:r>
            <a:r>
              <a:rPr lang="ru-RU" sz="4000" dirty="0"/>
              <a:t>желаний и возможностей. </a:t>
            </a:r>
            <a:endParaRPr lang="ru-RU" sz="4000" dirty="0" smtClean="0"/>
          </a:p>
          <a:p>
            <a:pPr algn="ctr"/>
            <a:r>
              <a:rPr lang="ru-RU" sz="4000" dirty="0" smtClean="0"/>
              <a:t>Выбирая </a:t>
            </a:r>
            <a:r>
              <a:rPr lang="ru-RU" sz="4000" dirty="0"/>
              <a:t>тему, нужно учесть наличие требуемых средств и материалов – исследовательской базы.</a:t>
            </a:r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302" y="1196752"/>
            <a:ext cx="84790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6. Возможность практического исследования – </a:t>
            </a:r>
          </a:p>
          <a:p>
            <a:pPr algn="ctr"/>
            <a:r>
              <a:rPr lang="ru-RU" sz="3200" dirty="0" smtClean="0"/>
              <a:t>проект предполагает практическое </a:t>
            </a:r>
          </a:p>
          <a:p>
            <a:pPr algn="ctr"/>
            <a:r>
              <a:rPr lang="ru-RU" sz="3200" dirty="0" smtClean="0"/>
              <a:t>исследование по теме проекта, </a:t>
            </a:r>
          </a:p>
          <a:p>
            <a:pPr algn="ctr"/>
            <a:r>
              <a:rPr lang="ru-RU" sz="3200" dirty="0" smtClean="0"/>
              <a:t>которое должен осуществить </a:t>
            </a:r>
          </a:p>
          <a:p>
            <a:pPr algn="ctr"/>
            <a:r>
              <a:rPr lang="ru-RU" sz="3200" dirty="0" smtClean="0"/>
              <a:t>автор проекта самостоятельно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342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/>
              <a:t>7. Тема может быть не новой.</a:t>
            </a:r>
          </a:p>
          <a:p>
            <a:pPr algn="ctr"/>
            <a:r>
              <a:rPr lang="ru-RU" sz="4800" dirty="0" smtClean="0"/>
              <a:t> Можно использовать тему, </a:t>
            </a:r>
          </a:p>
          <a:p>
            <a:pPr algn="ctr"/>
            <a:r>
              <a:rPr lang="ru-RU" sz="4800" dirty="0" smtClean="0"/>
              <a:t>по которой ранее </a:t>
            </a:r>
          </a:p>
          <a:p>
            <a:pPr algn="ctr"/>
            <a:r>
              <a:rPr lang="ru-RU" sz="4800" dirty="0" smtClean="0"/>
              <a:t>были написаны проекты.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021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247</TotalTime>
  <Words>214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D1NUMO</dc:creator>
  <cp:lastModifiedBy>Шакал</cp:lastModifiedBy>
  <cp:revision>10</cp:revision>
  <dcterms:created xsi:type="dcterms:W3CDTF">2023-10-18T15:40:11Z</dcterms:created>
  <dcterms:modified xsi:type="dcterms:W3CDTF">2023-10-19T02:52:31Z</dcterms:modified>
</cp:coreProperties>
</file>