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85" r:id="rId4"/>
    <p:sldMasterId id="2147483745" r:id="rId5"/>
    <p:sldMasterId id="2147483757" r:id="rId6"/>
    <p:sldMasterId id="2147483770" r:id="rId7"/>
    <p:sldMasterId id="2147483782" r:id="rId8"/>
    <p:sldMasterId id="2147483794" r:id="rId9"/>
    <p:sldMasterId id="2147483806" r:id="rId10"/>
    <p:sldMasterId id="2147483819" r:id="rId11"/>
    <p:sldMasterId id="2147483831" r:id="rId12"/>
    <p:sldMasterId id="2147483843" r:id="rId13"/>
    <p:sldMasterId id="2147483856" r:id="rId14"/>
    <p:sldMasterId id="2147483868" r:id="rId15"/>
    <p:sldMasterId id="2147483880" r:id="rId16"/>
    <p:sldMasterId id="2147483892" r:id="rId17"/>
    <p:sldMasterId id="2147483904" r:id="rId18"/>
    <p:sldMasterId id="2147483916" r:id="rId19"/>
    <p:sldMasterId id="2147483929" r:id="rId20"/>
    <p:sldMasterId id="2147483941" r:id="rId21"/>
    <p:sldMasterId id="2147483953" r:id="rId22"/>
    <p:sldMasterId id="2147483965" r:id="rId23"/>
  </p:sldMasterIdLst>
  <p:notesMasterIdLst>
    <p:notesMasterId r:id="rId51"/>
  </p:notesMasterIdLst>
  <p:sldIdLst>
    <p:sldId id="256" r:id="rId24"/>
    <p:sldId id="257" r:id="rId25"/>
    <p:sldId id="259" r:id="rId26"/>
    <p:sldId id="264" r:id="rId27"/>
    <p:sldId id="261" r:id="rId28"/>
    <p:sldId id="287" r:id="rId29"/>
    <p:sldId id="281" r:id="rId30"/>
    <p:sldId id="270" r:id="rId31"/>
    <p:sldId id="283" r:id="rId32"/>
    <p:sldId id="289" r:id="rId33"/>
    <p:sldId id="286" r:id="rId34"/>
    <p:sldId id="282" r:id="rId35"/>
    <p:sldId id="290" r:id="rId36"/>
    <p:sldId id="291" r:id="rId37"/>
    <p:sldId id="284" r:id="rId38"/>
    <p:sldId id="292" r:id="rId39"/>
    <p:sldId id="293" r:id="rId40"/>
    <p:sldId id="285" r:id="rId41"/>
    <p:sldId id="294" r:id="rId42"/>
    <p:sldId id="288" r:id="rId43"/>
    <p:sldId id="267" r:id="rId44"/>
    <p:sldId id="296" r:id="rId45"/>
    <p:sldId id="297" r:id="rId46"/>
    <p:sldId id="298" r:id="rId47"/>
    <p:sldId id="299" r:id="rId48"/>
    <p:sldId id="300" r:id="rId49"/>
    <p:sldId id="301"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31" d="100"/>
          <a:sy n="131" d="100"/>
        </p:scale>
        <p:origin x="90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0.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6.xml"/><Relationship Id="rId11" Type="http://schemas.openxmlformats.org/officeDocument/2006/relationships/slideMaster" Target="slideMasters/slideMaster10.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viewProps" Target="viewProps.xml"/><Relationship Id="rId5" Type="http://schemas.openxmlformats.org/officeDocument/2006/relationships/slideMaster" Target="slideMasters/slideMaster4.xml"/><Relationship Id="rId10" Type="http://schemas.openxmlformats.org/officeDocument/2006/relationships/slideMaster" Target="slideMasters/slideMaster9.xml"/><Relationship Id="rId19" Type="http://schemas.openxmlformats.org/officeDocument/2006/relationships/slideMaster" Target="slideMasters/slideMaster18.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Master" Target="slideMasters/slideMaster21.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8" Type="http://schemas.openxmlformats.org/officeDocument/2006/relationships/slideMaster" Target="slideMasters/slideMaster7.xml"/><Relationship Id="rId51"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slideMaster" Target="slideMasters/slideMaster19.xml"/><Relationship Id="rId41" Type="http://schemas.openxmlformats.org/officeDocument/2006/relationships/slide" Target="slides/slide1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8CC8D-E044-4AC1-A8B2-4BA8576E89C5}" type="datetimeFigureOut">
              <a:rPr lang="ru-RU" smtClean="0"/>
              <a:t>18.10.2023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A9E10-B557-43CC-8D31-2957C663966A}" type="slidenum">
              <a:rPr lang="ru-RU" smtClean="0"/>
              <a:t>‹#›</a:t>
            </a:fld>
            <a:endParaRPr lang="ru-RU"/>
          </a:p>
        </p:txBody>
      </p:sp>
    </p:spTree>
    <p:extLst>
      <p:ext uri="{BB962C8B-B14F-4D97-AF65-F5344CB8AC3E}">
        <p14:creationId xmlns:p14="http://schemas.microsoft.com/office/powerpoint/2010/main" val="25718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11F1-ADA6-47B2-BE49-81D1C5D28FF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05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Актуальность и новизна</a:t>
            </a:r>
            <a:r>
              <a:rPr lang="ru-RU" sz="1200" kern="1200" dirty="0" smtClean="0">
                <a:solidFill>
                  <a:schemeClr val="tx1"/>
                </a:solidFill>
                <a:latin typeface="+mn-lt"/>
                <a:ea typeface="+mn-ea"/>
                <a:cs typeface="+mn-cs"/>
              </a:rPr>
              <a:t> данной работы заключается в изучении индивидуально-авторских составляющих конкретного культурно значимого концепта.</a:t>
            </a:r>
          </a:p>
          <a:p>
            <a:r>
              <a:rPr lang="ru-RU" sz="1200" kern="1200" dirty="0" smtClean="0">
                <a:solidFill>
                  <a:schemeClr val="tx1"/>
                </a:solidFill>
                <a:latin typeface="+mn-lt"/>
                <a:ea typeface="+mn-ea"/>
                <a:cs typeface="+mn-cs"/>
              </a:rPr>
              <a:t>Исследования </a:t>
            </a:r>
            <a:r>
              <a:rPr lang="ru-RU" sz="1200" kern="1200" dirty="0" err="1" smtClean="0">
                <a:solidFill>
                  <a:schemeClr val="tx1"/>
                </a:solidFill>
                <a:latin typeface="+mn-lt"/>
                <a:ea typeface="+mn-ea"/>
                <a:cs typeface="+mn-cs"/>
              </a:rPr>
              <a:t>лингвокультурных</a:t>
            </a:r>
            <a:r>
              <a:rPr lang="ru-RU" sz="1200" kern="1200" dirty="0" smtClean="0">
                <a:solidFill>
                  <a:schemeClr val="tx1"/>
                </a:solidFill>
                <a:latin typeface="+mn-lt"/>
                <a:ea typeface="+mn-ea"/>
                <a:cs typeface="+mn-cs"/>
              </a:rPr>
              <a:t> составляющих концепта привлекает теоретиков языка, поскольку это предоставляет возможность обобщить культуру народа, говорящего на данном языке, глубже изучить связь ментальности и языка.</a:t>
            </a:r>
          </a:p>
          <a:p>
            <a:r>
              <a:rPr lang="ru-RU" sz="1200" kern="1200" dirty="0" smtClean="0">
                <a:solidFill>
                  <a:schemeClr val="tx1"/>
                </a:solidFill>
                <a:latin typeface="+mn-lt"/>
                <a:ea typeface="+mn-ea"/>
                <a:cs typeface="+mn-cs"/>
              </a:rPr>
              <a:t>Мы, в свою очередь, сделали скромную попытку подвергнуть анализу концепт «война» на основе произведений Э.Хемингуэя «Прощай, оружие» и репортажа «Первый взгляд на войну».</a:t>
            </a:r>
          </a:p>
          <a:p>
            <a:r>
              <a:rPr lang="ru-RU" sz="1200" b="1" kern="1200" dirty="0" smtClean="0">
                <a:solidFill>
                  <a:schemeClr val="tx1"/>
                </a:solidFill>
                <a:latin typeface="+mn-lt"/>
                <a:ea typeface="+mn-ea"/>
                <a:cs typeface="+mn-cs"/>
              </a:rPr>
              <a:t>Итак, объект исследования: </a:t>
            </a:r>
            <a:r>
              <a:rPr lang="ru-RU" sz="1200" kern="1200" dirty="0" smtClean="0">
                <a:solidFill>
                  <a:schemeClr val="tx1"/>
                </a:solidFill>
                <a:latin typeface="+mn-lt"/>
                <a:ea typeface="+mn-ea"/>
                <a:cs typeface="+mn-cs"/>
              </a:rPr>
              <a:t>Концепт «война» в произведениях Эрнеста Хемингуэя.</a:t>
            </a:r>
          </a:p>
          <a:p>
            <a:r>
              <a:rPr lang="ru-RU" sz="1200" b="1" kern="1200" dirty="0" smtClean="0">
                <a:solidFill>
                  <a:schemeClr val="tx1"/>
                </a:solidFill>
                <a:latin typeface="+mn-lt"/>
                <a:ea typeface="+mn-ea"/>
                <a:cs typeface="+mn-cs"/>
              </a:rPr>
              <a:t>Предмет исследования: </a:t>
            </a:r>
            <a:r>
              <a:rPr lang="ru-RU" sz="1200" kern="1200" dirty="0" smtClean="0">
                <a:solidFill>
                  <a:schemeClr val="tx1"/>
                </a:solidFill>
                <a:latin typeface="+mn-lt"/>
                <a:ea typeface="+mn-ea"/>
                <a:cs typeface="+mn-cs"/>
              </a:rPr>
              <a:t>индивидуально-авторские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составляющие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концепта «война», реализующиеся в романе Э. Хемингуэя «Прощай оружие» и репортаже «Первый взгляд на войну»</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14ECA-512C-4493-9155-547B352ED56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40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217488" y="812800"/>
            <a:ext cx="7123112" cy="4008438"/>
          </a:xfrm>
          <a:prstGeom prst="rect">
            <a:avLst/>
          </a:prstGeom>
        </p:spPr>
      </p:sp>
      <p:sp>
        <p:nvSpPr>
          <p:cNvPr id="206"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5640">
              <a:lnSpc>
                <a:spcPct val="100000"/>
              </a:lnSpc>
            </a:pPr>
            <a:r>
              <a:rPr lang="ru-RU" sz="1200" b="0" strike="noStrike" spc="-1">
                <a:solidFill>
                  <a:srgbClr val="000000"/>
                </a:solidFill>
                <a:latin typeface="+mn-lt"/>
                <a:ea typeface="+mn-ea"/>
              </a:rPr>
              <a:t>В наале моего выступления позвольте привести цитату известного российского рекламиста из Новосибирска, доктора филологических наук, Александра Николаевича Назайкина. (цитата)</a:t>
            </a: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В современных условиях  интенсивного распространения информации в электронной среде, стремительного развития информационных технологий исследование особенностей эффективного речевого воздействия, языковых способов привлечения внимания,  становится все более значимым. </a:t>
            </a:r>
            <a:endParaRPr lang="ru-RU" sz="1200" b="0" strike="noStrike" spc="-1">
              <a:latin typeface="Arial"/>
            </a:endParaRPr>
          </a:p>
          <a:p>
            <a:pPr marL="216000" indent="-215640">
              <a:lnSpc>
                <a:spcPct val="100000"/>
              </a:lnSpc>
            </a:pPr>
            <a:r>
              <a:rPr lang="ru-RU" sz="1200" b="0" strike="noStrike" spc="-1">
                <a:solidFill>
                  <a:srgbClr val="000000"/>
                </a:solidFill>
                <a:latin typeface="+mn-lt"/>
                <a:ea typeface="+mn-ea"/>
              </a:rPr>
              <a:t>Сферу туризма сложно представить себе без рекламы. Реклама туризма это собственно один из видов коммерческой рекламы, объект которой имеет виртуальный характер: это особый способ формирования спроса на туристический продукт, а также создание образа туристического агентства. </a:t>
            </a:r>
            <a:endParaRPr lang="ru-RU" sz="1200" b="0" strike="noStrike" spc="-1">
              <a:latin typeface="Arial"/>
            </a:endParaRPr>
          </a:p>
        </p:txBody>
      </p:sp>
    </p:spTree>
    <p:extLst>
      <p:ext uri="{BB962C8B-B14F-4D97-AF65-F5344CB8AC3E}">
        <p14:creationId xmlns:p14="http://schemas.microsoft.com/office/powerpoint/2010/main" val="270605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Луи </a:t>
            </a:r>
            <a:r>
              <a:rPr lang="ru-RU" sz="1200" kern="1200" dirty="0" err="1" smtClean="0">
                <a:solidFill>
                  <a:schemeClr val="tx1"/>
                </a:solidFill>
                <a:latin typeface="+mn-lt"/>
                <a:ea typeface="+mn-ea"/>
                <a:cs typeface="+mn-cs"/>
              </a:rPr>
              <a:t>Ельмслев</a:t>
            </a:r>
            <a:r>
              <a:rPr lang="ru-RU" sz="1200" kern="1200" dirty="0" smtClean="0">
                <a:solidFill>
                  <a:schemeClr val="tx1"/>
                </a:solidFill>
                <a:latin typeface="+mn-lt"/>
                <a:ea typeface="+mn-ea"/>
                <a:cs typeface="+mn-cs"/>
              </a:rPr>
              <a:t> сказал:</a:t>
            </a:r>
          </a:p>
          <a:p>
            <a:r>
              <a:rPr lang="ru-RU" sz="1200" i="1" kern="1200" dirty="0" smtClean="0">
                <a:solidFill>
                  <a:schemeClr val="tx1"/>
                </a:solidFill>
                <a:latin typeface="+mn-lt"/>
                <a:ea typeface="+mn-ea"/>
                <a:cs typeface="+mn-cs"/>
              </a:rPr>
              <a:t>Язык может открыть дорогу, как к пониманию стиля личности, так и к событиям жизни прошедших поколений.</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14ECA-512C-4493-9155-547B352ED56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11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a:solidFill>
                  <a:schemeClr val="tx1"/>
                </a:solidFill>
                <a:effectLst/>
                <a:latin typeface="+mn-lt"/>
                <a:ea typeface="+mn-ea"/>
                <a:cs typeface="+mn-cs"/>
              </a:rPr>
              <a:t>«Единственные настоящие поэты нашего времени служат в рекламных агентствах» </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сказалТеннесси</a:t>
            </a:r>
            <a:r>
              <a:rPr lang="ru-RU" sz="1200" kern="1200" dirty="0">
                <a:solidFill>
                  <a:schemeClr val="tx1"/>
                </a:solidFill>
                <a:effectLst/>
                <a:latin typeface="+mn-lt"/>
                <a:ea typeface="+mn-ea"/>
                <a:cs typeface="+mn-cs"/>
              </a:rPr>
              <a:t> Уильямс. Действительно, рекламный слоган является в наши дни своего рода социокультурным феноменом. Он имеет реальное влияние и воздействует на общественное сознание в силу своей широчайшей распространенности во всех видах СМИ.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наше время реклама окружает нас, рекламные тексты мы видим ежедневно и в средствах массовой информации, и просто на улице, в кафе, в магазинах и, конечно, в кинотеатрах. Что же стоит за понятием «реклама»?</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11F1-ADA6-47B2-BE49-81D1C5D28FF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64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ходе исследования мы выдвинули следующее</a:t>
            </a:r>
            <a:r>
              <a:rPr lang="ru-RU" baseline="0" dirty="0"/>
              <a:t> предположение. Гипотеза исследования: </a:t>
            </a:r>
            <a:r>
              <a:rPr lang="ru-RU" sz="1200" kern="1200" dirty="0">
                <a:solidFill>
                  <a:schemeClr val="tx1"/>
                </a:solidFill>
                <a:effectLst/>
                <a:latin typeface="+mn-lt"/>
                <a:ea typeface="+mn-ea"/>
                <a:cs typeface="+mn-cs"/>
              </a:rPr>
              <a:t>Краткий формат рекламного слогана к фильму </a:t>
            </a:r>
            <a:r>
              <a:rPr lang="ru-RU" sz="1200" b="1" kern="1200" dirty="0">
                <a:solidFill>
                  <a:schemeClr val="tx1"/>
                </a:solidFill>
                <a:effectLst/>
                <a:latin typeface="+mn-lt"/>
                <a:ea typeface="+mn-ea"/>
                <a:cs typeface="+mn-cs"/>
              </a:rPr>
              <a:t>предполагает особый набор лингвистических средств</a:t>
            </a:r>
            <a:r>
              <a:rPr lang="ru-RU" sz="1200" kern="1200" dirty="0">
                <a:solidFill>
                  <a:schemeClr val="tx1"/>
                </a:solidFill>
                <a:effectLst/>
                <a:latin typeface="+mn-lt"/>
                <a:ea typeface="+mn-ea"/>
                <a:cs typeface="+mn-cs"/>
              </a:rPr>
              <a:t>, которые используются копирайтерами в процессе создания слогана и его перевода на другой язык</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111F1-ADA6-47B2-BE49-81D1C5D28FF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61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spcBef>
                <a:spcPct val="0"/>
              </a:spcBef>
            </a:pPr>
            <a:r>
              <a:rPr lang="ru-RU" dirty="0" smtClean="0"/>
              <a:t>Наша работа посвящена сопоставительному анализу паремий, обозначающих женский интеллект и отражающих «гендерный» код английского и русского языков и культур. </a:t>
            </a:r>
          </a:p>
          <a:p>
            <a:pPr>
              <a:spcBef>
                <a:spcPct val="0"/>
              </a:spcBef>
            </a:pPr>
            <a:r>
              <a:rPr lang="ru-RU" b="1" dirty="0" smtClean="0"/>
              <a:t>Актуальность</a:t>
            </a:r>
            <a:r>
              <a:rPr lang="ru-RU" dirty="0" smtClean="0"/>
              <a:t> работы несомненна. В настоящее время изучению устойчивых выражений - паремий посвящено множество работ. Эта сфера является предметом изучения сразу нескольких научных направлений, таких как сравнительная типология, фольклористика, паремиология, и конечно, </a:t>
            </a:r>
            <a:r>
              <a:rPr lang="ru-RU" dirty="0" err="1" smtClean="0"/>
              <a:t>линвокультурология</a:t>
            </a:r>
            <a:r>
              <a:rPr lang="ru-RU" dirty="0" smtClean="0"/>
              <a:t>. </a:t>
            </a:r>
          </a:p>
          <a:p>
            <a:pPr>
              <a:spcBef>
                <a:spcPct val="0"/>
              </a:spcBef>
            </a:pPr>
            <a:r>
              <a:rPr lang="ru-RU" dirty="0" smtClean="0"/>
              <a:t>В современной </a:t>
            </a:r>
            <a:r>
              <a:rPr lang="ru-RU" dirty="0" err="1" smtClean="0"/>
              <a:t>лингвокультурологии</a:t>
            </a:r>
            <a:r>
              <a:rPr lang="ru-RU" dirty="0" smtClean="0"/>
              <a:t> одним из важнейших объектов исследования стал сам человек как носитель языка и культуры. А в чем как не в устойчивых выражениях языка находит свое отражение исконное отношение общества в целом к тому или иному предмету? Женский интеллект, несомненно, во все времена привлекал к себе внимание, о чем свидетельствуют и народные сказки, и большое количество общеизвестных пословиц и поговорок в обоих языках. Но одинаково ли отношение к женскому интеллекту в обеих культурах, идентичны ли представления об этом в обоих языках? В этом нам предстоит разобраться. </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9AB6-F610-4BB7-A683-4A9C70C34D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81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spcBef>
                <a:spcPct val="0"/>
              </a:spcBef>
            </a:pPr>
            <a:r>
              <a:rPr lang="ru-RU" b="1" dirty="0" smtClean="0"/>
              <a:t>Гипотеза</a:t>
            </a:r>
            <a:r>
              <a:rPr lang="ru-RU" dirty="0" smtClean="0"/>
              <a:t> данного исследования состоит в том, что паремии, содержащие тематическую лексику «женский интеллект» обладают определенными признаками, совпадение которых частично просматривается в русской и английской языковых культурах.</a:t>
            </a:r>
          </a:p>
          <a:p>
            <a:pPr>
              <a:spcBef>
                <a:spcPct val="0"/>
              </a:spcBef>
            </a:pPr>
            <a:endParaRPr lang="ru-RU" dirty="0" smtClean="0"/>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9AB6-F610-4BB7-A683-4A9C70C34D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88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Предмет исследования</a:t>
            </a:r>
            <a:r>
              <a:rPr lang="ru-RU" dirty="0" smtClean="0"/>
              <a:t> — лексическое своеобразие устойчивых выражений, обозначающих женский интеллект в сопоставляемых языках.</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9AB6-F610-4BB7-A683-4A9C70C34D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60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1373188" y="1336675"/>
            <a:ext cx="4811712" cy="3608388"/>
          </a:xfrm>
          <a:prstGeom prst="rect">
            <a:avLst/>
          </a:prstGeom>
        </p:spPr>
      </p:sp>
      <p:sp>
        <p:nvSpPr>
          <p:cNvPr id="212" name="PlaceHolder 2"/>
          <p:cNvSpPr>
            <a:spLocks noGrp="1"/>
          </p:cNvSpPr>
          <p:nvPr>
            <p:ph type="body"/>
          </p:nvPr>
        </p:nvSpPr>
        <p:spPr>
          <a:xfrm>
            <a:off x="755640" y="5145120"/>
            <a:ext cx="6047280" cy="4209480"/>
          </a:xfrm>
          <a:prstGeom prst="rect">
            <a:avLst/>
          </a:prstGeom>
        </p:spPr>
        <p:txBody>
          <a:bodyPr>
            <a:noAutofit/>
          </a:bodyPr>
          <a:lstStyle/>
          <a:p>
            <a:pPr marL="216000" indent="450360" algn="just">
              <a:lnSpc>
                <a:spcPct val="140000"/>
              </a:lnSpc>
            </a:pPr>
            <a:r>
              <a:rPr lang="ru-RU" sz="1200" b="1" strike="noStrike" spc="-1">
                <a:solidFill>
                  <a:srgbClr val="111111"/>
                </a:solidFill>
                <a:latin typeface="Times New Roman"/>
                <a:ea typeface="Times New Roman"/>
              </a:rPr>
              <a:t>Гипотеза</a:t>
            </a:r>
            <a:r>
              <a:rPr lang="ru-RU" sz="1200" b="0" strike="noStrike" spc="-1">
                <a:solidFill>
                  <a:srgbClr val="111111"/>
                </a:solidFill>
                <a:latin typeface="Times New Roman"/>
                <a:ea typeface="Times New Roman"/>
              </a:rPr>
              <a:t> исследования: </a:t>
            </a:r>
            <a:endParaRPr lang="ru-RU" sz="1200" b="0" strike="noStrike" spc="-1">
              <a:latin typeface="Arial"/>
            </a:endParaRPr>
          </a:p>
          <a:p>
            <a:pPr marL="216000" indent="450360" algn="just">
              <a:lnSpc>
                <a:spcPct val="140000"/>
              </a:lnSpc>
            </a:pPr>
            <a:r>
              <a:rPr lang="ru-RU" sz="1200" b="0" strike="noStrike" spc="-1">
                <a:solidFill>
                  <a:srgbClr val="111111"/>
                </a:solidFill>
                <a:latin typeface="Times New Roman"/>
                <a:ea typeface="Times New Roman"/>
              </a:rPr>
              <a:t>Для привлечения внимания к коммерческому продукту в туристическом бизнесе в интернет-пространстве используется особый набор языковых средств и особые стратегии убеждения.</a:t>
            </a:r>
            <a:endParaRPr lang="ru-RU" sz="1200" b="0" strike="noStrike" spc="-1">
              <a:latin typeface="Arial"/>
            </a:endParaRPr>
          </a:p>
          <a:p>
            <a:pPr marL="216000" indent="450360">
              <a:lnSpc>
                <a:spcPct val="100000"/>
              </a:lnSpc>
            </a:pPr>
            <a:endParaRPr lang="ru-RU" sz="1200" b="0" strike="noStrike" spc="-1">
              <a:latin typeface="Arial"/>
            </a:endParaRPr>
          </a:p>
        </p:txBody>
      </p:sp>
      <p:sp>
        <p:nvSpPr>
          <p:cNvPr id="213" name="TextShape 3"/>
          <p:cNvSpPr txBox="1"/>
          <p:nvPr/>
        </p:nvSpPr>
        <p:spPr>
          <a:xfrm>
            <a:off x="4282200" y="10155240"/>
            <a:ext cx="3275280" cy="535680"/>
          </a:xfrm>
          <a:prstGeom prst="rect">
            <a:avLst/>
          </a:prstGeom>
          <a:noFill/>
          <a:ln>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327C5-7CD9-4433-85AD-C573A1FDA218}" type="slidenum">
              <a:rPr kumimoji="0" lang="ru-RU" sz="1200" b="0" i="0" u="none" strike="noStrike" kern="1200" cap="none" spc="-1" normalizeH="0" baseline="0" noProof="0">
                <a:ln>
                  <a:noFill/>
                </a:ln>
                <a:solidFill>
                  <a:srgbClr val="000000"/>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62565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217488" y="812800"/>
            <a:ext cx="7123112" cy="4008438"/>
          </a:xfrm>
          <a:prstGeom prst="rect">
            <a:avLst/>
          </a:prstGeom>
        </p:spPr>
      </p:sp>
      <p:sp>
        <p:nvSpPr>
          <p:cNvPr id="210"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r>
              <a:rPr lang="ru-RU" sz="1200" b="1" strike="noStrike" spc="-1">
                <a:solidFill>
                  <a:srgbClr val="111111"/>
                </a:solidFill>
                <a:latin typeface="Times New Roman"/>
                <a:ea typeface="Times New Roman"/>
              </a:rPr>
              <a:t>Предмет</a:t>
            </a:r>
            <a:r>
              <a:rPr lang="ru-RU" sz="1200" b="0" strike="noStrike" spc="-1">
                <a:solidFill>
                  <a:srgbClr val="111111"/>
                </a:solidFill>
                <a:latin typeface="Times New Roman"/>
                <a:ea typeface="Times New Roman"/>
              </a:rPr>
              <a:t> исследования – </a:t>
            </a:r>
            <a:r>
              <a:rPr lang="ru-RU" sz="1200" b="1" strike="noStrike" spc="-1">
                <a:solidFill>
                  <a:srgbClr val="111111"/>
                </a:solidFill>
                <a:latin typeface="Times New Roman"/>
                <a:ea typeface="Times New Roman"/>
              </a:rPr>
              <a:t>языковые</a:t>
            </a:r>
            <a:r>
              <a:rPr lang="ru-RU" sz="1200" b="0" strike="noStrike" spc="-1">
                <a:solidFill>
                  <a:srgbClr val="111111"/>
                </a:solidFill>
                <a:latin typeface="Times New Roman"/>
                <a:ea typeface="Times New Roman"/>
              </a:rPr>
              <a:t> </a:t>
            </a:r>
            <a:r>
              <a:rPr lang="ru-RU" sz="1200" b="1" strike="noStrike" spc="-1">
                <a:solidFill>
                  <a:srgbClr val="111111"/>
                </a:solidFill>
                <a:latin typeface="Times New Roman"/>
                <a:ea typeface="Times New Roman"/>
              </a:rPr>
              <a:t>средства и стратегии убеждения</a:t>
            </a:r>
            <a:r>
              <a:rPr lang="ru-RU" sz="1200" b="0" strike="noStrike" spc="-1">
                <a:solidFill>
                  <a:srgbClr val="111111"/>
                </a:solidFill>
                <a:latin typeface="Times New Roman"/>
                <a:ea typeface="Times New Roman"/>
              </a:rPr>
              <a:t>, использующиеся при создании </a:t>
            </a:r>
            <a:r>
              <a:rPr lang="ru-RU" sz="1200" b="1" strike="noStrike" spc="-1">
                <a:solidFill>
                  <a:srgbClr val="111111"/>
                </a:solidFill>
                <a:latin typeface="Times New Roman"/>
                <a:ea typeface="Times New Roman"/>
              </a:rPr>
              <a:t>текстов англоязычной интернет-рекламы</a:t>
            </a:r>
            <a:r>
              <a:rPr lang="ru-RU" sz="1200" b="0" strike="noStrike" spc="-1">
                <a:solidFill>
                  <a:srgbClr val="111111"/>
                </a:solidFill>
                <a:latin typeface="Times New Roman"/>
                <a:ea typeface="Times New Roman"/>
              </a:rPr>
              <a:t>.</a:t>
            </a:r>
            <a:endParaRPr lang="ru-RU" sz="1200" b="0" strike="noStrike" spc="-1">
              <a:latin typeface="Arial"/>
            </a:endParaRPr>
          </a:p>
        </p:txBody>
      </p:sp>
    </p:spTree>
    <p:extLst>
      <p:ext uri="{BB962C8B-B14F-4D97-AF65-F5344CB8AC3E}">
        <p14:creationId xmlns:p14="http://schemas.microsoft.com/office/powerpoint/2010/main" val="353003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Наверное, политическая обстановка в мире никогда не была так обострена, как в данный период времени. Военные действия ведутся во многих точках планеты, и участником большого количества (по данным информационных агентств) военных конфликтов являются Соединенные Штаты Америки. Исторически так сложилось, что североамериканские штаты никогда не переживали масштабные войны на своей территории, если не считать гражданскую войну 1861-1865 годов. Их активное  участие в военных конфликтах в других регионах планеты представляется нам некоторым недопониманием политической элитой страны того, чем является война, что она приносит с собой, и каковы ее последствия. </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14ECA-512C-4493-9155-547B352ED56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80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Таким образом, гипотеза исследования</a:t>
            </a:r>
            <a:r>
              <a:rPr lang="ru-RU" sz="1200" kern="1200" dirty="0" smtClean="0">
                <a:solidFill>
                  <a:schemeClr val="tx1"/>
                </a:solidFill>
                <a:latin typeface="+mn-lt"/>
                <a:ea typeface="+mn-ea"/>
                <a:cs typeface="+mn-cs"/>
              </a:rPr>
              <a:t>. Концепт «война» как сложный </a:t>
            </a:r>
            <a:r>
              <a:rPr lang="ru-RU" sz="1200" kern="1200" dirty="0" err="1" smtClean="0">
                <a:solidFill>
                  <a:schemeClr val="tx1"/>
                </a:solidFill>
                <a:latin typeface="+mn-lt"/>
                <a:ea typeface="+mn-ea"/>
                <a:cs typeface="+mn-cs"/>
              </a:rPr>
              <a:t>лингвокультурный</a:t>
            </a:r>
            <a:r>
              <a:rPr lang="ru-RU" sz="1200" kern="1200" dirty="0" smtClean="0">
                <a:solidFill>
                  <a:schemeClr val="tx1"/>
                </a:solidFill>
                <a:latin typeface="+mn-lt"/>
                <a:ea typeface="+mn-ea"/>
                <a:cs typeface="+mn-cs"/>
              </a:rPr>
              <a:t> знак состоит из компонентов, тесно связанных как с исторической памятью народа, так и с личным опытом его представителей и, в частности, Э. Хемингуэя. </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14ECA-512C-4493-9155-547B352ED56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239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ru-RU" smtClean="0"/>
              <a:t>Образец заголовка</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a:p>
        </p:txBody>
      </p:sp>
      <p:sp>
        <p:nvSpPr>
          <p:cNvPr id="4" name="3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
        <p:nvSpPr>
          <p:cNvPr id="8" name="Line 10"/>
          <p:cNvSpPr>
            <a:spLocks noChangeShapeType="1"/>
          </p:cNvSpPr>
          <p:nvPr userDrawn="1"/>
        </p:nvSpPr>
        <p:spPr bwMode="auto">
          <a:xfrm>
            <a:off x="2706688" y="6654800"/>
            <a:ext cx="6437312" cy="0"/>
          </a:xfrm>
          <a:prstGeom prst="line">
            <a:avLst/>
          </a:prstGeom>
          <a:noFill/>
          <a:ln w="3175">
            <a:solidFill>
              <a:srgbClr val="DA7311"/>
            </a:solidFill>
            <a:round/>
            <a:headEnd/>
            <a:tailEnd/>
          </a:ln>
          <a:effectLst/>
        </p:spPr>
        <p:txBody>
          <a:bodyPr/>
          <a:lstStyle/>
          <a:p>
            <a:endParaRPr lang="es-ES"/>
          </a:p>
        </p:txBody>
      </p:sp>
      <p:pic>
        <p:nvPicPr>
          <p:cNvPr id="9" name="Picture 46" descr="ARTE_pr_PPt_Punt"/>
          <p:cNvPicPr>
            <a:picLocks noChangeAspect="1" noChangeArrowheads="1"/>
          </p:cNvPicPr>
          <p:nvPr userDrawn="1"/>
        </p:nvPicPr>
        <p:blipFill>
          <a:blip r:embed="rId2" cstate="print"/>
          <a:srcRect t="20750"/>
          <a:stretch>
            <a:fillRect/>
          </a:stretch>
        </p:blipFill>
        <p:spPr bwMode="auto">
          <a:xfrm>
            <a:off x="0" y="0"/>
            <a:ext cx="9144000" cy="5438775"/>
          </a:xfrm>
          <a:prstGeom prst="rect">
            <a:avLst/>
          </a:prstGeom>
          <a:noFill/>
          <a:ln w="9525">
            <a:noFill/>
            <a:miter lim="800000"/>
            <a:headEnd/>
            <a:tailEnd/>
          </a:ln>
        </p:spPr>
      </p:pic>
      <p:pic>
        <p:nvPicPr>
          <p:cNvPr id="10" name="Picture 7" descr="graf1"/>
          <p:cNvPicPr>
            <a:picLocks noChangeAspect="1" noChangeArrowheads="1"/>
          </p:cNvPicPr>
          <p:nvPr userDrawn="1"/>
        </p:nvPicPr>
        <p:blipFill>
          <a:blip r:embed="rId3" cstate="print">
            <a:clrChange>
              <a:clrFrom>
                <a:srgbClr val="FFFFFF"/>
              </a:clrFrom>
              <a:clrTo>
                <a:srgbClr val="FFFFFF">
                  <a:alpha val="0"/>
                </a:srgbClr>
              </a:clrTo>
            </a:clrChange>
          </a:blip>
          <a:srcRect r="49214"/>
          <a:stretch>
            <a:fillRect/>
          </a:stretch>
        </p:blipFill>
        <p:spPr bwMode="auto">
          <a:xfrm>
            <a:off x="0" y="1"/>
            <a:ext cx="1282700" cy="235743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27" name="PlaceHolder 2"/>
          <p:cNvSpPr>
            <a:spLocks noGrp="1"/>
          </p:cNvSpPr>
          <p:nvPr>
            <p:ph type="body"/>
          </p:nvPr>
        </p:nvSpPr>
        <p:spPr>
          <a:xfrm>
            <a:off x="628200" y="182556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28" name="PlaceHolder 3"/>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6059215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30"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1"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2"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3" name="PlaceHolder 5"/>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5918653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35" name="PlaceHolder 2"/>
          <p:cNvSpPr>
            <a:spLocks noGrp="1"/>
          </p:cNvSpPr>
          <p:nvPr>
            <p:ph type="body"/>
          </p:nvPr>
        </p:nvSpPr>
        <p:spPr>
          <a:xfrm>
            <a:off x="62820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6" name="PlaceHolder 3"/>
          <p:cNvSpPr>
            <a:spLocks noGrp="1"/>
          </p:cNvSpPr>
          <p:nvPr>
            <p:ph type="body"/>
          </p:nvPr>
        </p:nvSpPr>
        <p:spPr>
          <a:xfrm>
            <a:off x="329472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7" name="PlaceHolder 4"/>
          <p:cNvSpPr>
            <a:spLocks noGrp="1"/>
          </p:cNvSpPr>
          <p:nvPr>
            <p:ph type="body"/>
          </p:nvPr>
        </p:nvSpPr>
        <p:spPr>
          <a:xfrm>
            <a:off x="596088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8" name="PlaceHolder 5"/>
          <p:cNvSpPr>
            <a:spLocks noGrp="1"/>
          </p:cNvSpPr>
          <p:nvPr>
            <p:ph type="body"/>
          </p:nvPr>
        </p:nvSpPr>
        <p:spPr>
          <a:xfrm>
            <a:off x="62820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39" name="PlaceHolder 6"/>
          <p:cNvSpPr>
            <a:spLocks noGrp="1"/>
          </p:cNvSpPr>
          <p:nvPr>
            <p:ph type="body"/>
          </p:nvPr>
        </p:nvSpPr>
        <p:spPr>
          <a:xfrm>
            <a:off x="329472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40" name="PlaceHolder 7"/>
          <p:cNvSpPr>
            <a:spLocks noGrp="1"/>
          </p:cNvSpPr>
          <p:nvPr>
            <p:ph type="body"/>
          </p:nvPr>
        </p:nvSpPr>
        <p:spPr>
          <a:xfrm>
            <a:off x="596088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735720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5948D-4CD5-40DD-BFE2-EE3ED722E031}"/>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4CB20E2B-28CE-4635-A897-FA0D1B00F5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1FB08261-585D-411C-8055-7EBA78D038AF}"/>
              </a:ext>
            </a:extLst>
          </p:cNvPr>
          <p:cNvSpPr>
            <a:spLocks noGrp="1"/>
          </p:cNvSpPr>
          <p:nvPr>
            <p:ph type="dt" sz="half" idx="10"/>
          </p:nvPr>
        </p:nvSpPr>
        <p:spPr/>
        <p:txBody>
          <a:bodyPr/>
          <a:lstStyle/>
          <a:p>
            <a:pPr defTabSz="685800"/>
            <a:fld id="{1020E266-1B35-4E81-847D-99F8EE2169C5}"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82EC2FD-3089-4DE9-B654-2A2B3A69F7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998D0FB-78D4-40C8-B491-591FD2B4785C}"/>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398079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EE0F8-C6E0-4612-805E-5A6B113290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C3B486-B101-4910-89DE-087765B664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AE2DF8-0C51-435F-A150-7232758C1E88}"/>
              </a:ext>
            </a:extLst>
          </p:cNvPr>
          <p:cNvSpPr>
            <a:spLocks noGrp="1"/>
          </p:cNvSpPr>
          <p:nvPr>
            <p:ph type="dt" sz="half" idx="10"/>
          </p:nvPr>
        </p:nvSpPr>
        <p:spPr/>
        <p:txBody>
          <a:bodyPr/>
          <a:lstStyle/>
          <a:p>
            <a:pPr defTabSz="685800"/>
            <a:fld id="{2E823867-8E12-4C3A-85A3-CC1B6BBD9B4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2685391-B9EF-4A8B-A938-57F4C1C222D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B8BE9940-9BFE-4295-9E4F-99484152754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9090186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BE4A7-6B76-4DF7-9813-320CFA2B13B4}"/>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5B887399-CF6D-41F6-B30E-B0C0F7CBB5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C926E9-748D-4853-BCD7-3FF201C98113}"/>
              </a:ext>
            </a:extLst>
          </p:cNvPr>
          <p:cNvSpPr>
            <a:spLocks noGrp="1"/>
          </p:cNvSpPr>
          <p:nvPr>
            <p:ph type="dt" sz="half" idx="10"/>
          </p:nvPr>
        </p:nvSpPr>
        <p:spPr/>
        <p:txBody>
          <a:bodyPr/>
          <a:lstStyle/>
          <a:p>
            <a:pPr defTabSz="685800"/>
            <a:fld id="{5FC7C9F9-23ED-43BE-9640-C6D4DA2BFAD9}"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D7C27A8-E1FF-4423-A50E-4205EDF7C7C1}"/>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C504E299-7A5A-4146-86D9-3010E32781F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3303229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40802-9909-4866-8C11-1063EC910B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3CD02C-4341-43A8-A22A-6D954050FE8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8BD328B-52FD-412F-A50D-601C24C6403D}"/>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8A77A9-2FE5-45B9-BB63-D11BB95DBCC4}"/>
              </a:ext>
            </a:extLst>
          </p:cNvPr>
          <p:cNvSpPr>
            <a:spLocks noGrp="1"/>
          </p:cNvSpPr>
          <p:nvPr>
            <p:ph type="dt" sz="half" idx="10"/>
          </p:nvPr>
        </p:nvSpPr>
        <p:spPr/>
        <p:txBody>
          <a:bodyPr/>
          <a:lstStyle/>
          <a:p>
            <a:pPr defTabSz="685800"/>
            <a:fld id="{A45103CE-F38A-49FE-8BFE-63430A871BB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169B69CF-52CC-4B48-9EA2-235599E7E9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F631F5A-606D-4D53-AD82-94FA9EAEFD08}"/>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0153660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26512-3A79-401C-BBB0-7C3DB2791ED7}"/>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D808ACE-2CFD-4564-A9C4-CE83F177F9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42AD063-F362-48DD-B6C7-67F0BF864320}"/>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CF9182B-3228-4997-8DCD-1A6AF24B4B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EE3D31B4-0F77-4B43-A259-F82D54825F1B}"/>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2190848-96AD-43C5-A2CE-9E83CF90FEDB}"/>
              </a:ext>
            </a:extLst>
          </p:cNvPr>
          <p:cNvSpPr>
            <a:spLocks noGrp="1"/>
          </p:cNvSpPr>
          <p:nvPr>
            <p:ph type="dt" sz="half" idx="10"/>
          </p:nvPr>
        </p:nvSpPr>
        <p:spPr/>
        <p:txBody>
          <a:bodyPr/>
          <a:lstStyle/>
          <a:p>
            <a:pPr defTabSz="685800"/>
            <a:fld id="{11AC2DAD-11E7-423D-81CA-BA769C47547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C1858F6E-BE84-4E28-8E92-E4DDDCEF0E97}"/>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C428D949-D089-41C0-80DE-DAAEA0297B30}"/>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7374721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9FBFF-CC1B-4D96-9152-10CCD53C6D5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2F54F9B-DB0A-464B-AF84-2AF58CCE9C91}"/>
              </a:ext>
            </a:extLst>
          </p:cNvPr>
          <p:cNvSpPr>
            <a:spLocks noGrp="1"/>
          </p:cNvSpPr>
          <p:nvPr>
            <p:ph type="dt" sz="half" idx="10"/>
          </p:nvPr>
        </p:nvSpPr>
        <p:spPr/>
        <p:txBody>
          <a:bodyPr/>
          <a:lstStyle/>
          <a:p>
            <a:pPr defTabSz="685800"/>
            <a:fld id="{FF6995F5-E317-4343-80F2-C093DB86FDE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B97E4E6-3351-48F2-A280-4D510D7628AD}"/>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C87616E-5481-4590-8ABA-1BE524D2310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8823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5125AE-F190-4595-BFF3-7AA3A88B2DFD}"/>
              </a:ext>
            </a:extLst>
          </p:cNvPr>
          <p:cNvSpPr>
            <a:spLocks noGrp="1"/>
          </p:cNvSpPr>
          <p:nvPr>
            <p:ph type="dt" sz="half" idx="10"/>
          </p:nvPr>
        </p:nvSpPr>
        <p:spPr/>
        <p:txBody>
          <a:bodyPr/>
          <a:lstStyle/>
          <a:p>
            <a:pPr defTabSz="685800"/>
            <a:fld id="{4B301BF1-6495-4226-842D-363AC7E7423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25CA3236-29ED-49F3-8C2E-E9F7BEB86FDA}"/>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2F65AFB5-3894-44F7-A7D6-B843166DD2DD}"/>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97528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D6F5C2-FEFE-46D2-B921-6F2945A8FA7B}"/>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8D0E3606-1E97-497B-B922-61F6ED0AA8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4A2F562-9613-43D3-B178-D04F60E0FD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A66FA1B-9C91-47D0-9084-30770E695912}"/>
              </a:ext>
            </a:extLst>
          </p:cNvPr>
          <p:cNvSpPr>
            <a:spLocks noGrp="1"/>
          </p:cNvSpPr>
          <p:nvPr>
            <p:ph type="dt" sz="half" idx="10"/>
          </p:nvPr>
        </p:nvSpPr>
        <p:spPr/>
        <p:txBody>
          <a:bodyPr/>
          <a:lstStyle/>
          <a:p>
            <a:pPr defTabSz="685800"/>
            <a:fld id="{D1769774-2F11-4B74-BE91-C9037C2B0943}"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7AF32831-01A6-4585-A53A-9886FB8BBD75}"/>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2CB67882-9225-4D34-A512-18E80973E3C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545995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7898C-B3CE-4992-AB44-5A057AD068A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4B5D4594-FCE2-4B6E-ABE5-8E3C3CE229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AF0041DC-5076-4C06-8C6C-B9E54A161E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7CB155B-F9CC-4DF5-B796-11033665272B}"/>
              </a:ext>
            </a:extLst>
          </p:cNvPr>
          <p:cNvSpPr>
            <a:spLocks noGrp="1"/>
          </p:cNvSpPr>
          <p:nvPr>
            <p:ph type="dt" sz="half" idx="10"/>
          </p:nvPr>
        </p:nvSpPr>
        <p:spPr/>
        <p:txBody>
          <a:bodyPr/>
          <a:lstStyle/>
          <a:p>
            <a:pPr defTabSz="685800"/>
            <a:fld id="{31111688-5449-4468-9E12-6FDA71CB10EF}"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A7F81E5-349B-4508-A72E-0E6392D49742}"/>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5123077-3671-4A13-8CA1-3F82FE6D51F3}"/>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390612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7F044-632E-4D8D-A703-5252AB7312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9E266D-C544-42E8-9CD0-48E661AE22E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E51579-95AF-4463-858F-7A462947DC59}"/>
              </a:ext>
            </a:extLst>
          </p:cNvPr>
          <p:cNvSpPr>
            <a:spLocks noGrp="1"/>
          </p:cNvSpPr>
          <p:nvPr>
            <p:ph type="dt" sz="half" idx="10"/>
          </p:nvPr>
        </p:nvSpPr>
        <p:spPr/>
        <p:txBody>
          <a:bodyPr/>
          <a:lstStyle/>
          <a:p>
            <a:pPr defTabSz="685800"/>
            <a:fld id="{3CE11AB5-8A8C-4836-8304-AE7B4116F9E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560A71-64C7-4D5C-AC12-E2B910474F84}"/>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666FBA-00B2-492D-9633-F68E1757E5B5}"/>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643798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F48FFC3-2E3E-45E8-B566-A49E1639C840}"/>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A4C2E4E-A94F-4392-AE2D-832F093DDA30}"/>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3A6A9B-3FD0-43B4-8F08-56BFDCBE6895}"/>
              </a:ext>
            </a:extLst>
          </p:cNvPr>
          <p:cNvSpPr>
            <a:spLocks noGrp="1"/>
          </p:cNvSpPr>
          <p:nvPr>
            <p:ph type="dt" sz="half" idx="10"/>
          </p:nvPr>
        </p:nvSpPr>
        <p:spPr/>
        <p:txBody>
          <a:bodyPr/>
          <a:lstStyle/>
          <a:p>
            <a:pPr defTabSz="685800"/>
            <a:fld id="{0A766A28-A8A2-4C43-A0BA-9E19A5B1E43E}"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77A2A3-25C1-4FF8-9048-754F396D47F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F804492E-F0B4-4437-9997-ED1AA3D35B71}"/>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640900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199747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34503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29954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1449532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8068563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75369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5882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6530908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484939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464982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108572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80474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6252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47" name="PlaceHolder 2"/>
          <p:cNvSpPr>
            <a:spLocks noGrp="1"/>
          </p:cNvSpPr>
          <p:nvPr>
            <p:ph type="subTitle"/>
          </p:nvPr>
        </p:nvSpPr>
        <p:spPr>
          <a:xfrm>
            <a:off x="628200" y="1825560"/>
            <a:ext cx="7886520" cy="435096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36824089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49" name="PlaceHolder 2"/>
          <p:cNvSpPr>
            <a:spLocks noGrp="1"/>
          </p:cNvSpPr>
          <p:nvPr>
            <p:ph type="body"/>
          </p:nvPr>
        </p:nvSpPr>
        <p:spPr>
          <a:xfrm>
            <a:off x="628200" y="1825560"/>
            <a:ext cx="788652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3859707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51"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2"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4133148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Tree>
    <p:extLst>
      <p:ext uri="{BB962C8B-B14F-4D97-AF65-F5344CB8AC3E}">
        <p14:creationId xmlns:p14="http://schemas.microsoft.com/office/powerpoint/2010/main" val="85361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316717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200" y="365040"/>
            <a:ext cx="7886520" cy="614412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1310494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56"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7"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8"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797947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0"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1"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2" name="PlaceHolder 4"/>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9360713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4"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5"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6" name="PlaceHolder 4"/>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7364530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8" name="PlaceHolder 2"/>
          <p:cNvSpPr>
            <a:spLocks noGrp="1"/>
          </p:cNvSpPr>
          <p:nvPr>
            <p:ph type="body"/>
          </p:nvPr>
        </p:nvSpPr>
        <p:spPr>
          <a:xfrm>
            <a:off x="628200" y="182556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9" name="PlaceHolder 3"/>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4718046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71"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2"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3"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4" name="PlaceHolder 5"/>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6912902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76" name="PlaceHolder 2"/>
          <p:cNvSpPr>
            <a:spLocks noGrp="1"/>
          </p:cNvSpPr>
          <p:nvPr>
            <p:ph type="body"/>
          </p:nvPr>
        </p:nvSpPr>
        <p:spPr>
          <a:xfrm>
            <a:off x="62820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7" name="PlaceHolder 3"/>
          <p:cNvSpPr>
            <a:spLocks noGrp="1"/>
          </p:cNvSpPr>
          <p:nvPr>
            <p:ph type="body"/>
          </p:nvPr>
        </p:nvSpPr>
        <p:spPr>
          <a:xfrm>
            <a:off x="329472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8" name="PlaceHolder 4"/>
          <p:cNvSpPr>
            <a:spLocks noGrp="1"/>
          </p:cNvSpPr>
          <p:nvPr>
            <p:ph type="body"/>
          </p:nvPr>
        </p:nvSpPr>
        <p:spPr>
          <a:xfrm>
            <a:off x="596088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9" name="PlaceHolder 5"/>
          <p:cNvSpPr>
            <a:spLocks noGrp="1"/>
          </p:cNvSpPr>
          <p:nvPr>
            <p:ph type="body"/>
          </p:nvPr>
        </p:nvSpPr>
        <p:spPr>
          <a:xfrm>
            <a:off x="62820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80" name="PlaceHolder 6"/>
          <p:cNvSpPr>
            <a:spLocks noGrp="1"/>
          </p:cNvSpPr>
          <p:nvPr>
            <p:ph type="body"/>
          </p:nvPr>
        </p:nvSpPr>
        <p:spPr>
          <a:xfrm>
            <a:off x="329472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81" name="PlaceHolder 7"/>
          <p:cNvSpPr>
            <a:spLocks noGrp="1"/>
          </p:cNvSpPr>
          <p:nvPr>
            <p:ph type="body"/>
          </p:nvPr>
        </p:nvSpPr>
        <p:spPr>
          <a:xfrm>
            <a:off x="596088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0551030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C32C20-7B50-42A3-BBF7-3B864F8B1E6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912BC2-6DBE-468A-95C1-5E53061CA52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232600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131123-8B90-468F-AECC-41CEBDDDFF2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5801B2-15DA-4268-B91B-F769302AD7C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894100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2C670E-2B4F-41D7-8E99-0BFCAE7D44B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632FE9-A066-4D08-9A39-4A6533FE60B2}"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19149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9287970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DB5966-CC3C-4AAF-BBA5-E051212BCDA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1938F0-D970-4272-A8E0-343E701D981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76579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B7DED1-C045-4C2A-9603-582AD53A7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1F8E2F-EC7C-411A-90F6-E03AAA1BD1A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8800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5CA611-F6CB-40F1-BC1D-D6EAD8BAC5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03EE9E-A0EB-4B6A-8C3D-C5B7194DED6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4096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89AD4D-8C1C-4363-84B7-B97EC2A91FA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47060-0BFE-480C-A433-4A443CCA6F5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014665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24811E-12D5-45E7-AD1F-7668A306E62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DE555B-17A9-45E4-9A91-5B1BC83FEAF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919484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B73B3A-A6EC-40A7-B87D-3EE62C42C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948ADC-D09C-41E8-91BD-C1C5FE63F0AF}"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99112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F71F7A-530B-427F-81BC-A7A72E44EF6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4D3BA6-9C4F-4783-AADD-92266EC242EE}"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30988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2DFB85-1747-4C9D-867A-90DC0BDCCC47}"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E14AE5-1C1C-480A-B1F6-065269CC5CA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881555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C32C20-7B50-42A3-BBF7-3B864F8B1E6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912BC2-6DBE-468A-95C1-5E53061CA52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015778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131123-8B90-468F-AECC-41CEBDDDFF2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5801B2-15DA-4268-B91B-F769302AD7C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697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4167632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2C670E-2B4F-41D7-8E99-0BFCAE7D44B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632FE9-A066-4D08-9A39-4A6533FE60B2}"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617051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DB5966-CC3C-4AAF-BBA5-E051212BCDA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1938F0-D970-4272-A8E0-343E701D981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72608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B7DED1-C045-4C2A-9603-582AD53A7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1F8E2F-EC7C-411A-90F6-E03AAA1BD1A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694189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5CA611-F6CB-40F1-BC1D-D6EAD8BAC5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03EE9E-A0EB-4B6A-8C3D-C5B7194DED6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98324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89AD4D-8C1C-4363-84B7-B97EC2A91FA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47060-0BFE-480C-A433-4A443CCA6F5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895614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24811E-12D5-45E7-AD1F-7668A306E62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DE555B-17A9-45E4-9A91-5B1BC83FEAF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44544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B73B3A-A6EC-40A7-B87D-3EE62C42C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948ADC-D09C-41E8-91BD-C1C5FE63F0AF}"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929460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F71F7A-530B-427F-81BC-A7A72E44EF6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4D3BA6-9C4F-4783-AADD-92266EC242EE}"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0634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2DFB85-1747-4C9D-867A-90DC0BDCCC47}"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E14AE5-1C1C-480A-B1F6-065269CC5CA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927456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64644-A14F-4837-943E-AF9AB2458BD3}"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760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extLst>
      <p:ext uri="{BB962C8B-B14F-4D97-AF65-F5344CB8AC3E}">
        <p14:creationId xmlns:p14="http://schemas.microsoft.com/office/powerpoint/2010/main" val="10212135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7F88FA-43E9-42B8-9821-52196B35FA38}"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84562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2DF575-9EF5-4C59-8F0D-125EE5B6FE1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0324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B05956-6297-457E-80E5-471E194B02F6}"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05064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50760C-0556-4DD5-A026-CA606B356DD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29538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DECBB-563A-4625-B0DD-322A3C8D322B}"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8966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6BF857-A05B-45C3-A141-04B676D3EAB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18310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9CE24-CB23-4F27-BCB6-6771C4B463BC}"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3818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1A518-D988-415B-BCB4-DCDFD5E77B1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3991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64BB0-814C-4DB6-BB89-1539185D8305}"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75388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D90305-536E-41AB-BA0E-0A1235CF0030}"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962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extLst>
      <p:ext uri="{BB962C8B-B14F-4D97-AF65-F5344CB8AC3E}">
        <p14:creationId xmlns:p14="http://schemas.microsoft.com/office/powerpoint/2010/main" val="19926712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64644-A14F-4837-943E-AF9AB2458BD3}"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32703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7F88FA-43E9-42B8-9821-52196B35FA38}"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96088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2DF575-9EF5-4C59-8F0D-125EE5B6FE1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63296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B05956-6297-457E-80E5-471E194B02F6}"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3778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50760C-0556-4DD5-A026-CA606B356DD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42770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DECBB-563A-4625-B0DD-322A3C8D322B}"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67526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6BF857-A05B-45C3-A141-04B676D3EAB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52937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9CE24-CB23-4F27-BCB6-6771C4B463BC}"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56175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1A518-D988-415B-BCB4-DCDFD5E77B1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9310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64BB0-814C-4DB6-BB89-1539185D8305}"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623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4005474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D90305-536E-41AB-BA0E-0A1235CF0030}"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2423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57468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807664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3087238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8932634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8536714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115331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227538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1754034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108926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11498062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7805324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904938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760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47" name="PlaceHolder 2"/>
          <p:cNvSpPr>
            <a:spLocks noGrp="1"/>
          </p:cNvSpPr>
          <p:nvPr>
            <p:ph type="subTitle"/>
          </p:nvPr>
        </p:nvSpPr>
        <p:spPr>
          <a:xfrm>
            <a:off x="628200" y="1825560"/>
            <a:ext cx="7886520" cy="435096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6142983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49" name="PlaceHolder 2"/>
          <p:cNvSpPr>
            <a:spLocks noGrp="1"/>
          </p:cNvSpPr>
          <p:nvPr>
            <p:ph type="body"/>
          </p:nvPr>
        </p:nvSpPr>
        <p:spPr>
          <a:xfrm>
            <a:off x="628200" y="1825560"/>
            <a:ext cx="788652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1715148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51"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2"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8508914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Tree>
    <p:extLst>
      <p:ext uri="{BB962C8B-B14F-4D97-AF65-F5344CB8AC3E}">
        <p14:creationId xmlns:p14="http://schemas.microsoft.com/office/powerpoint/2010/main" val="41313930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200" y="365040"/>
            <a:ext cx="7886520" cy="614412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12512670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56"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7"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58"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3702651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0"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1"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2" name="PlaceHolder 4"/>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66115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8" descr="graf2"/>
          <p:cNvPicPr>
            <a:picLocks noChangeAspect="1" noChangeArrowheads="1"/>
          </p:cNvPicPr>
          <p:nvPr userDrawn="1"/>
        </p:nvPicPr>
        <p:blipFill>
          <a:blip r:embed="rId2" cstate="print">
            <a:clrChange>
              <a:clrFrom>
                <a:srgbClr val="FFFFFF"/>
              </a:clrFrom>
              <a:clrTo>
                <a:srgbClr val="FFFFFF">
                  <a:alpha val="0"/>
                </a:srgbClr>
              </a:clrTo>
            </a:clrChange>
            <a:lum contrast="10000"/>
          </a:blip>
          <a:srcRect/>
          <a:stretch>
            <a:fillRect/>
          </a:stretch>
        </p:blipFill>
        <p:spPr bwMode="auto">
          <a:xfrm>
            <a:off x="-144000" y="4896000"/>
            <a:ext cx="3000364" cy="1840191"/>
          </a:xfrm>
          <a:prstGeom prst="rect">
            <a:avLst/>
          </a:prstGeom>
          <a:noFill/>
        </p:spPr>
      </p:pic>
      <p:sp>
        <p:nvSpPr>
          <p:cNvPr id="3" name="2 Marcador de contenido"/>
          <p:cNvSpPr>
            <a:spLocks noGrp="1"/>
          </p:cNvSpPr>
          <p:nvPr>
            <p:ph idx="1"/>
          </p:nvPr>
        </p:nvSpPr>
        <p:spPr>
          <a:xfrm>
            <a:off x="357158" y="1428736"/>
            <a:ext cx="8401080" cy="4789227"/>
          </a:xfrm>
        </p:spPr>
        <p:txBody>
          <a:bodyPr/>
          <a:lstStyle>
            <a:lvl1pPr algn="just">
              <a:defRPr sz="2400">
                <a:solidFill>
                  <a:schemeClr val="tx1"/>
                </a:solidFill>
                <a:latin typeface="Arial" pitchFamily="34" charset="0"/>
                <a:cs typeface="Arial" pitchFamily="34" charset="0"/>
              </a:defRPr>
            </a:lvl1pPr>
            <a:lvl2pPr algn="just">
              <a:defRPr sz="2200">
                <a:solidFill>
                  <a:schemeClr val="tx1"/>
                </a:solidFill>
                <a:latin typeface="Arial" pitchFamily="34" charset="0"/>
                <a:cs typeface="Arial" pitchFamily="34" charset="0"/>
              </a:defRPr>
            </a:lvl2pPr>
            <a:lvl3pPr algn="just">
              <a:defRPr sz="2000">
                <a:solidFill>
                  <a:schemeClr val="tx1"/>
                </a:solidFill>
                <a:latin typeface="Arial" pitchFamily="34" charset="0"/>
                <a:cs typeface="Arial" pitchFamily="34" charset="0"/>
              </a:defRPr>
            </a:lvl3pPr>
            <a:lvl4pPr algn="just">
              <a:defRPr>
                <a:solidFill>
                  <a:schemeClr val="tx1"/>
                </a:solidFill>
                <a:latin typeface="Arial" pitchFamily="34" charset="0"/>
                <a:cs typeface="Arial" pitchFamily="34" charset="0"/>
              </a:defRPr>
            </a:lvl4pPr>
            <a:lvl5pPr algn="just">
              <a:defRPr>
                <a:solidFill>
                  <a:schemeClr val="tx1"/>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2" name="1 Título"/>
          <p:cNvSpPr>
            <a:spLocks noGrp="1"/>
          </p:cNvSpPr>
          <p:nvPr>
            <p:ph type="title"/>
          </p:nvPr>
        </p:nvSpPr>
        <p:spPr>
          <a:xfrm>
            <a:off x="357158" y="0"/>
            <a:ext cx="8358246" cy="714356"/>
          </a:xfrm>
        </p:spPr>
        <p:txBody>
          <a:bodyPr>
            <a:noAutofit/>
          </a:bodyPr>
          <a:lstStyle>
            <a:lvl1pPr algn="ctr">
              <a:tabLst>
                <a:tab pos="2514600" algn="l"/>
              </a:tabLst>
              <a:defRPr sz="3000" b="1">
                <a:ln>
                  <a:solidFill>
                    <a:sysClr val="windowText" lastClr="000000"/>
                  </a:solidFill>
                </a:ln>
                <a:solidFill>
                  <a:schemeClr val="bg1"/>
                </a:solidFill>
                <a:effectLst>
                  <a:innerShdw blurRad="63500" dist="50800">
                    <a:prstClr val="black"/>
                  </a:innerShdw>
                </a:effectLst>
                <a:latin typeface="Arial Black" pitchFamily="34" charset="0"/>
                <a:cs typeface="Arial" pitchFamily="34" charset="0"/>
              </a:defRPr>
            </a:lvl1pPr>
          </a:lstStyle>
          <a:p>
            <a:r>
              <a:rPr lang="ru-RU" smtClean="0"/>
              <a:t>Образец заголовка</a:t>
            </a:r>
            <a:endParaRPr lang="es-ES" dirty="0"/>
          </a:p>
        </p:txBody>
      </p:sp>
      <p:sp>
        <p:nvSpPr>
          <p:cNvPr id="4" name="3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pic>
        <p:nvPicPr>
          <p:cNvPr id="7" name="Picture 7" descr="graf1"/>
          <p:cNvPicPr>
            <a:picLocks noChangeAspect="1" noChangeArrowheads="1"/>
          </p:cNvPicPr>
          <p:nvPr userDrawn="1"/>
        </p:nvPicPr>
        <p:blipFill>
          <a:blip r:embed="rId3" cstate="print">
            <a:clrChange>
              <a:clrFrom>
                <a:srgbClr val="FFFFFF"/>
              </a:clrFrom>
              <a:clrTo>
                <a:srgbClr val="FFFFFF">
                  <a:alpha val="0"/>
                </a:srgbClr>
              </a:clrTo>
            </a:clrChange>
          </a:blip>
          <a:srcRect r="49214"/>
          <a:stretch>
            <a:fillRect/>
          </a:stretch>
        </p:blipFill>
        <p:spPr bwMode="auto">
          <a:xfrm flipH="1">
            <a:off x="8501058" y="0"/>
            <a:ext cx="642942" cy="1285929"/>
          </a:xfrm>
          <a:prstGeom prst="rect">
            <a:avLst/>
          </a:prstGeom>
          <a:noFill/>
        </p:spPr>
      </p:pic>
      <p:pic>
        <p:nvPicPr>
          <p:cNvPr id="10" name="Picture 2" descr="C:\Documents and Settings\Usuario\Mis documentos\Mis imágenes\planeta tierra\SuperStock_1566-075227.jpg"/>
          <p:cNvPicPr>
            <a:picLocks noChangeAspect="1" noChangeArrowheads="1"/>
          </p:cNvPicPr>
          <p:nvPr userDrawn="1"/>
        </p:nvPicPr>
        <p:blipFill>
          <a:blip r:embed="rId4" cstate="print"/>
          <a:srcRect/>
          <a:stretch>
            <a:fillRect/>
          </a:stretch>
        </p:blipFill>
        <p:spPr bwMode="auto">
          <a:xfrm>
            <a:off x="5786446" y="-357214"/>
            <a:ext cx="2589233" cy="2071643"/>
          </a:xfrm>
          <a:prstGeom prst="ellipse">
            <a:avLst/>
          </a:prstGeom>
          <a:ln>
            <a:noFill/>
          </a:ln>
          <a:effectLst>
            <a:softEdge rad="635000"/>
          </a:effectLst>
        </p:spPr>
      </p:pic>
      <p:sp>
        <p:nvSpPr>
          <p:cNvPr id="9" name="Line 10"/>
          <p:cNvSpPr>
            <a:spLocks noChangeShapeType="1"/>
          </p:cNvSpPr>
          <p:nvPr userDrawn="1"/>
        </p:nvSpPr>
        <p:spPr bwMode="auto">
          <a:xfrm>
            <a:off x="2592000" y="6643710"/>
            <a:ext cx="6516000" cy="0"/>
          </a:xfrm>
          <a:prstGeom prst="line">
            <a:avLst/>
          </a:prstGeom>
          <a:noFill/>
          <a:ln w="3175">
            <a:solidFill>
              <a:srgbClr val="DA7311"/>
            </a:solidFill>
            <a:round/>
            <a:headEnd/>
            <a:tailEnd/>
          </a:ln>
          <a:effectLst/>
        </p:spPr>
        <p:txBody>
          <a:bodyPr/>
          <a:lstStyle/>
          <a:p>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230014595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4"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5"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6" name="PlaceHolder 4"/>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7311337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8" name="PlaceHolder 2"/>
          <p:cNvSpPr>
            <a:spLocks noGrp="1"/>
          </p:cNvSpPr>
          <p:nvPr>
            <p:ph type="body"/>
          </p:nvPr>
        </p:nvSpPr>
        <p:spPr>
          <a:xfrm>
            <a:off x="628200" y="182556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69" name="PlaceHolder 3"/>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7290426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71"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2"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3"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4" name="PlaceHolder 5"/>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960787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76" name="PlaceHolder 2"/>
          <p:cNvSpPr>
            <a:spLocks noGrp="1"/>
          </p:cNvSpPr>
          <p:nvPr>
            <p:ph type="body"/>
          </p:nvPr>
        </p:nvSpPr>
        <p:spPr>
          <a:xfrm>
            <a:off x="62820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7" name="PlaceHolder 3"/>
          <p:cNvSpPr>
            <a:spLocks noGrp="1"/>
          </p:cNvSpPr>
          <p:nvPr>
            <p:ph type="body"/>
          </p:nvPr>
        </p:nvSpPr>
        <p:spPr>
          <a:xfrm>
            <a:off x="329472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8" name="PlaceHolder 4"/>
          <p:cNvSpPr>
            <a:spLocks noGrp="1"/>
          </p:cNvSpPr>
          <p:nvPr>
            <p:ph type="body"/>
          </p:nvPr>
        </p:nvSpPr>
        <p:spPr>
          <a:xfrm>
            <a:off x="596088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79" name="PlaceHolder 5"/>
          <p:cNvSpPr>
            <a:spLocks noGrp="1"/>
          </p:cNvSpPr>
          <p:nvPr>
            <p:ph type="body"/>
          </p:nvPr>
        </p:nvSpPr>
        <p:spPr>
          <a:xfrm>
            <a:off x="62820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80" name="PlaceHolder 6"/>
          <p:cNvSpPr>
            <a:spLocks noGrp="1"/>
          </p:cNvSpPr>
          <p:nvPr>
            <p:ph type="body"/>
          </p:nvPr>
        </p:nvSpPr>
        <p:spPr>
          <a:xfrm>
            <a:off x="329472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81" name="PlaceHolder 7"/>
          <p:cNvSpPr>
            <a:spLocks noGrp="1"/>
          </p:cNvSpPr>
          <p:nvPr>
            <p:ph type="body"/>
          </p:nvPr>
        </p:nvSpPr>
        <p:spPr>
          <a:xfrm>
            <a:off x="596088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2647487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C32C20-7B50-42A3-BBF7-3B864F8B1E6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912BC2-6DBE-468A-95C1-5E53061CA52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165104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131123-8B90-468F-AECC-41CEBDDDFF2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5801B2-15DA-4268-B91B-F769302AD7C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949633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2C670E-2B4F-41D7-8E99-0BFCAE7D44B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632FE9-A066-4D08-9A39-4A6533FE60B2}"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6804502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DB5966-CC3C-4AAF-BBA5-E051212BCDA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1938F0-D970-4272-A8E0-343E701D981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68322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B7DED1-C045-4C2A-9603-582AD53A7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1F8E2F-EC7C-411A-90F6-E03AAA1BD1A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950104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5CA611-F6CB-40F1-BC1D-D6EAD8BAC5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03EE9E-A0EB-4B6A-8C3D-C5B7194DED6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0915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41428533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89AD4D-8C1C-4363-84B7-B97EC2A91FA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47060-0BFE-480C-A433-4A443CCA6F5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625545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24811E-12D5-45E7-AD1F-7668A306E62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DE555B-17A9-45E4-9A91-5B1BC83FEAF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351051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B73B3A-A6EC-40A7-B87D-3EE62C42CCF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948ADC-D09C-41E8-91BD-C1C5FE63F0AF}"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55460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F71F7A-530B-427F-81BC-A7A72E44EF6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4D3BA6-9C4F-4783-AADD-92266EC242EE}"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355366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2DFB85-1747-4C9D-867A-90DC0BDCCC47}"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E14AE5-1C1C-480A-B1F6-065269CC5CA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00061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64644-A14F-4837-943E-AF9AB2458BD3}"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76137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7F88FA-43E9-42B8-9821-52196B35FA38}"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51025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2DF575-9EF5-4C59-8F0D-125EE5B6FE1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14375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B05956-6297-457E-80E5-471E194B02F6}"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92156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50760C-0556-4DD5-A026-CA606B356DD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831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extLst>
      <p:ext uri="{BB962C8B-B14F-4D97-AF65-F5344CB8AC3E}">
        <p14:creationId xmlns:p14="http://schemas.microsoft.com/office/powerpoint/2010/main" val="29874473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DECBB-563A-4625-B0DD-322A3C8D322B}"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573693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6BF857-A05B-45C3-A141-04B676D3EAB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23865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9CE24-CB23-4F27-BCB6-6771C4B463BC}"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97361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1A518-D988-415B-BCB4-DCDFD5E77B1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11274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64BB0-814C-4DB6-BB89-1539185D8305}"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95597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D90305-536E-41AB-BA0E-0A1235CF0030}"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84432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702495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589332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68968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138355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9"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4"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extLst>
      <p:ext uri="{BB962C8B-B14F-4D97-AF65-F5344CB8AC3E}">
        <p14:creationId xmlns:p14="http://schemas.microsoft.com/office/powerpoint/2010/main" val="27256666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341078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1076212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502640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891378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2980298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3474237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153812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5948D-4CD5-40DD-BFE2-EE3ED722E031}"/>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4CB20E2B-28CE-4635-A897-FA0D1B00F5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1FB08261-585D-411C-8055-7EBA78D038AF}"/>
              </a:ext>
            </a:extLst>
          </p:cNvPr>
          <p:cNvSpPr>
            <a:spLocks noGrp="1"/>
          </p:cNvSpPr>
          <p:nvPr>
            <p:ph type="dt" sz="half" idx="10"/>
          </p:nvPr>
        </p:nvSpPr>
        <p:spPr/>
        <p:txBody>
          <a:bodyPr/>
          <a:lstStyle/>
          <a:p>
            <a:pPr defTabSz="685800"/>
            <a:fld id="{1020E266-1B35-4E81-847D-99F8EE2169C5}"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82EC2FD-3089-4DE9-B654-2A2B3A69F7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998D0FB-78D4-40C8-B491-591FD2B4785C}"/>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6061724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EE0F8-C6E0-4612-805E-5A6B113290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C3B486-B101-4910-89DE-087765B664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AE2DF8-0C51-435F-A150-7232758C1E88}"/>
              </a:ext>
            </a:extLst>
          </p:cNvPr>
          <p:cNvSpPr>
            <a:spLocks noGrp="1"/>
          </p:cNvSpPr>
          <p:nvPr>
            <p:ph type="dt" sz="half" idx="10"/>
          </p:nvPr>
        </p:nvSpPr>
        <p:spPr/>
        <p:txBody>
          <a:bodyPr/>
          <a:lstStyle/>
          <a:p>
            <a:pPr defTabSz="685800"/>
            <a:fld id="{2E823867-8E12-4C3A-85A3-CC1B6BBD9B4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2685391-B9EF-4A8B-A938-57F4C1C222D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B8BE9940-9BFE-4295-9E4F-99484152754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2511589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BE4A7-6B76-4DF7-9813-320CFA2B13B4}"/>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5B887399-CF6D-41F6-B30E-B0C0F7CBB5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C926E9-748D-4853-BCD7-3FF201C98113}"/>
              </a:ext>
            </a:extLst>
          </p:cNvPr>
          <p:cNvSpPr>
            <a:spLocks noGrp="1"/>
          </p:cNvSpPr>
          <p:nvPr>
            <p:ph type="dt" sz="half" idx="10"/>
          </p:nvPr>
        </p:nvSpPr>
        <p:spPr/>
        <p:txBody>
          <a:bodyPr/>
          <a:lstStyle/>
          <a:p>
            <a:pPr defTabSz="685800"/>
            <a:fld id="{5FC7C9F9-23ED-43BE-9640-C6D4DA2BFAD9}"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D7C27A8-E1FF-4423-A50E-4205EDF7C7C1}"/>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C504E299-7A5A-4146-86D9-3010E32781F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64472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7499929"/>
      </p:ext>
    </p:extLst>
  </p:cSld>
  <p:clrMapOvr>
    <a:masterClrMapping/>
  </p:clrMapOvr>
  <p:transition>
    <p:push dir="u"/>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40802-9909-4866-8C11-1063EC910B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3CD02C-4341-43A8-A22A-6D954050FE8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8BD328B-52FD-412F-A50D-601C24C6403D}"/>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8A77A9-2FE5-45B9-BB63-D11BB95DBCC4}"/>
              </a:ext>
            </a:extLst>
          </p:cNvPr>
          <p:cNvSpPr>
            <a:spLocks noGrp="1"/>
          </p:cNvSpPr>
          <p:nvPr>
            <p:ph type="dt" sz="half" idx="10"/>
          </p:nvPr>
        </p:nvSpPr>
        <p:spPr/>
        <p:txBody>
          <a:bodyPr/>
          <a:lstStyle/>
          <a:p>
            <a:pPr defTabSz="685800"/>
            <a:fld id="{A45103CE-F38A-49FE-8BFE-63430A871BB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169B69CF-52CC-4B48-9EA2-235599E7E9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F631F5A-606D-4D53-AD82-94FA9EAEFD08}"/>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40440148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26512-3A79-401C-BBB0-7C3DB2791ED7}"/>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D808ACE-2CFD-4564-A9C4-CE83F177F9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42AD063-F362-48DD-B6C7-67F0BF864320}"/>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CF9182B-3228-4997-8DCD-1A6AF24B4B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EE3D31B4-0F77-4B43-A259-F82D54825F1B}"/>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2190848-96AD-43C5-A2CE-9E83CF90FEDB}"/>
              </a:ext>
            </a:extLst>
          </p:cNvPr>
          <p:cNvSpPr>
            <a:spLocks noGrp="1"/>
          </p:cNvSpPr>
          <p:nvPr>
            <p:ph type="dt" sz="half" idx="10"/>
          </p:nvPr>
        </p:nvSpPr>
        <p:spPr/>
        <p:txBody>
          <a:bodyPr/>
          <a:lstStyle/>
          <a:p>
            <a:pPr defTabSz="685800"/>
            <a:fld id="{11AC2DAD-11E7-423D-81CA-BA769C47547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C1858F6E-BE84-4E28-8E92-E4DDDCEF0E97}"/>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C428D949-D089-41C0-80DE-DAAEA0297B30}"/>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0970334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9FBFF-CC1B-4D96-9152-10CCD53C6D5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2F54F9B-DB0A-464B-AF84-2AF58CCE9C91}"/>
              </a:ext>
            </a:extLst>
          </p:cNvPr>
          <p:cNvSpPr>
            <a:spLocks noGrp="1"/>
          </p:cNvSpPr>
          <p:nvPr>
            <p:ph type="dt" sz="half" idx="10"/>
          </p:nvPr>
        </p:nvSpPr>
        <p:spPr/>
        <p:txBody>
          <a:bodyPr/>
          <a:lstStyle/>
          <a:p>
            <a:pPr defTabSz="685800"/>
            <a:fld id="{FF6995F5-E317-4343-80F2-C093DB86FDE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B97E4E6-3351-48F2-A280-4D510D7628AD}"/>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C87616E-5481-4590-8ABA-1BE524D2310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2512230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5125AE-F190-4595-BFF3-7AA3A88B2DFD}"/>
              </a:ext>
            </a:extLst>
          </p:cNvPr>
          <p:cNvSpPr>
            <a:spLocks noGrp="1"/>
          </p:cNvSpPr>
          <p:nvPr>
            <p:ph type="dt" sz="half" idx="10"/>
          </p:nvPr>
        </p:nvSpPr>
        <p:spPr/>
        <p:txBody>
          <a:bodyPr/>
          <a:lstStyle/>
          <a:p>
            <a:pPr defTabSz="685800"/>
            <a:fld id="{4B301BF1-6495-4226-842D-363AC7E7423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25CA3236-29ED-49F3-8C2E-E9F7BEB86FDA}"/>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2F65AFB5-3894-44F7-A7D6-B843166DD2DD}"/>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7208288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D6F5C2-FEFE-46D2-B921-6F2945A8FA7B}"/>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8D0E3606-1E97-497B-B922-61F6ED0AA8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4A2F562-9613-43D3-B178-D04F60E0FD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A66FA1B-9C91-47D0-9084-30770E695912}"/>
              </a:ext>
            </a:extLst>
          </p:cNvPr>
          <p:cNvSpPr>
            <a:spLocks noGrp="1"/>
          </p:cNvSpPr>
          <p:nvPr>
            <p:ph type="dt" sz="half" idx="10"/>
          </p:nvPr>
        </p:nvSpPr>
        <p:spPr/>
        <p:txBody>
          <a:bodyPr/>
          <a:lstStyle/>
          <a:p>
            <a:pPr defTabSz="685800"/>
            <a:fld id="{D1769774-2F11-4B74-BE91-C9037C2B0943}"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7AF32831-01A6-4585-A53A-9886FB8BBD75}"/>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2CB67882-9225-4D34-A512-18E80973E3C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42036658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7898C-B3CE-4992-AB44-5A057AD068A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4B5D4594-FCE2-4B6E-ABE5-8E3C3CE229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AF0041DC-5076-4C06-8C6C-B9E54A161E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7CB155B-F9CC-4DF5-B796-11033665272B}"/>
              </a:ext>
            </a:extLst>
          </p:cNvPr>
          <p:cNvSpPr>
            <a:spLocks noGrp="1"/>
          </p:cNvSpPr>
          <p:nvPr>
            <p:ph type="dt" sz="half" idx="10"/>
          </p:nvPr>
        </p:nvSpPr>
        <p:spPr/>
        <p:txBody>
          <a:bodyPr/>
          <a:lstStyle/>
          <a:p>
            <a:pPr defTabSz="685800"/>
            <a:fld id="{31111688-5449-4468-9E12-6FDA71CB10EF}"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A7F81E5-349B-4508-A72E-0E6392D49742}"/>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5123077-3671-4A13-8CA1-3F82FE6D51F3}"/>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74077182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7F044-632E-4D8D-A703-5252AB7312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9E266D-C544-42E8-9CD0-48E661AE22E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E51579-95AF-4463-858F-7A462947DC59}"/>
              </a:ext>
            </a:extLst>
          </p:cNvPr>
          <p:cNvSpPr>
            <a:spLocks noGrp="1"/>
          </p:cNvSpPr>
          <p:nvPr>
            <p:ph type="dt" sz="half" idx="10"/>
          </p:nvPr>
        </p:nvSpPr>
        <p:spPr/>
        <p:txBody>
          <a:bodyPr/>
          <a:lstStyle/>
          <a:p>
            <a:pPr defTabSz="685800"/>
            <a:fld id="{3CE11AB5-8A8C-4836-8304-AE7B4116F9E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560A71-64C7-4D5C-AC12-E2B910474F84}"/>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666FBA-00B2-492D-9633-F68E1757E5B5}"/>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54929607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F48FFC3-2E3E-45E8-B566-A49E1639C840}"/>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A4C2E4E-A94F-4392-AE2D-832F093DDA30}"/>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3A6A9B-3FD0-43B4-8F08-56BFDCBE6895}"/>
              </a:ext>
            </a:extLst>
          </p:cNvPr>
          <p:cNvSpPr>
            <a:spLocks noGrp="1"/>
          </p:cNvSpPr>
          <p:nvPr>
            <p:ph type="dt" sz="half" idx="10"/>
          </p:nvPr>
        </p:nvSpPr>
        <p:spPr/>
        <p:txBody>
          <a:bodyPr/>
          <a:lstStyle/>
          <a:p>
            <a:pPr defTabSz="685800"/>
            <a:fld id="{0A766A28-A8A2-4C43-A0BA-9E19A5B1E43E}"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77A2A3-25C1-4FF8-9048-754F396D47F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F804492E-F0B4-4437-9997-ED1AA3D35B71}"/>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5375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9897394"/>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857423"/>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86295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259734"/>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57273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75680"/>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7328125"/>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372191"/>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5545123"/>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7860147"/>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5948D-4CD5-40DD-BFE2-EE3ED722E031}"/>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4CB20E2B-28CE-4635-A897-FA0D1B00F5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1FB08261-585D-411C-8055-7EBA78D038AF}"/>
              </a:ext>
            </a:extLst>
          </p:cNvPr>
          <p:cNvSpPr>
            <a:spLocks noGrp="1"/>
          </p:cNvSpPr>
          <p:nvPr>
            <p:ph type="dt" sz="half" idx="10"/>
          </p:nvPr>
        </p:nvSpPr>
        <p:spPr/>
        <p:txBody>
          <a:bodyPr/>
          <a:lstStyle/>
          <a:p>
            <a:pPr defTabSz="685800"/>
            <a:fld id="{1020E266-1B35-4E81-847D-99F8EE2169C5}"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82EC2FD-3089-4DE9-B654-2A2B3A69F7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998D0FB-78D4-40C8-B491-591FD2B4785C}"/>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416864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EE0F8-C6E0-4612-805E-5A6B113290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C3B486-B101-4910-89DE-087765B664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AE2DF8-0C51-435F-A150-7232758C1E88}"/>
              </a:ext>
            </a:extLst>
          </p:cNvPr>
          <p:cNvSpPr>
            <a:spLocks noGrp="1"/>
          </p:cNvSpPr>
          <p:nvPr>
            <p:ph type="dt" sz="half" idx="10"/>
          </p:nvPr>
        </p:nvSpPr>
        <p:spPr/>
        <p:txBody>
          <a:bodyPr/>
          <a:lstStyle/>
          <a:p>
            <a:pPr defTabSz="685800"/>
            <a:fld id="{2E823867-8E12-4C3A-85A3-CC1B6BBD9B4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2685391-B9EF-4A8B-A938-57F4C1C222D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B8BE9940-9BFE-4295-9E4F-99484152754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048176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BE4A7-6B76-4DF7-9813-320CFA2B13B4}"/>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5B887399-CF6D-41F6-B30E-B0C0F7CBB5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C926E9-748D-4853-BCD7-3FF201C98113}"/>
              </a:ext>
            </a:extLst>
          </p:cNvPr>
          <p:cNvSpPr>
            <a:spLocks noGrp="1"/>
          </p:cNvSpPr>
          <p:nvPr>
            <p:ph type="dt" sz="half" idx="10"/>
          </p:nvPr>
        </p:nvSpPr>
        <p:spPr/>
        <p:txBody>
          <a:bodyPr/>
          <a:lstStyle/>
          <a:p>
            <a:pPr defTabSz="685800"/>
            <a:fld id="{5FC7C9F9-23ED-43BE-9640-C6D4DA2BFAD9}"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D7C27A8-E1FF-4423-A50E-4205EDF7C7C1}"/>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C504E299-7A5A-4146-86D9-3010E32781FF}"/>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763267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40802-9909-4866-8C11-1063EC910B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3CD02C-4341-43A8-A22A-6D954050FE8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8BD328B-52FD-412F-A50D-601C24C6403D}"/>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8A77A9-2FE5-45B9-BB63-D11BB95DBCC4}"/>
              </a:ext>
            </a:extLst>
          </p:cNvPr>
          <p:cNvSpPr>
            <a:spLocks noGrp="1"/>
          </p:cNvSpPr>
          <p:nvPr>
            <p:ph type="dt" sz="half" idx="10"/>
          </p:nvPr>
        </p:nvSpPr>
        <p:spPr/>
        <p:txBody>
          <a:bodyPr/>
          <a:lstStyle/>
          <a:p>
            <a:pPr defTabSz="685800"/>
            <a:fld id="{A45103CE-F38A-49FE-8BFE-63430A871BB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169B69CF-52CC-4B48-9EA2-235599E7E916}"/>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9F631F5A-606D-4D53-AD82-94FA9EAEFD08}"/>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84069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26512-3A79-401C-BBB0-7C3DB2791ED7}"/>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D808ACE-2CFD-4564-A9C4-CE83F177F9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42AD063-F362-48DD-B6C7-67F0BF864320}"/>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CF9182B-3228-4997-8DCD-1A6AF24B4B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EE3D31B4-0F77-4B43-A259-F82D54825F1B}"/>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2190848-96AD-43C5-A2CE-9E83CF90FEDB}"/>
              </a:ext>
            </a:extLst>
          </p:cNvPr>
          <p:cNvSpPr>
            <a:spLocks noGrp="1"/>
          </p:cNvSpPr>
          <p:nvPr>
            <p:ph type="dt" sz="half" idx="10"/>
          </p:nvPr>
        </p:nvSpPr>
        <p:spPr/>
        <p:txBody>
          <a:bodyPr/>
          <a:lstStyle/>
          <a:p>
            <a:pPr defTabSz="685800"/>
            <a:fld id="{11AC2DAD-11E7-423D-81CA-BA769C47547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C1858F6E-BE84-4E28-8E92-E4DDDCEF0E97}"/>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C428D949-D089-41C0-80DE-DAAEA0297B30}"/>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7878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9FBFF-CC1B-4D96-9152-10CCD53C6D5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2F54F9B-DB0A-464B-AF84-2AF58CCE9C91}"/>
              </a:ext>
            </a:extLst>
          </p:cNvPr>
          <p:cNvSpPr>
            <a:spLocks noGrp="1"/>
          </p:cNvSpPr>
          <p:nvPr>
            <p:ph type="dt" sz="half" idx="10"/>
          </p:nvPr>
        </p:nvSpPr>
        <p:spPr/>
        <p:txBody>
          <a:bodyPr/>
          <a:lstStyle/>
          <a:p>
            <a:pPr defTabSz="685800"/>
            <a:fld id="{FF6995F5-E317-4343-80F2-C093DB86FDEA}" type="datetime1">
              <a:rPr lang="ru-RU" smtClean="0">
                <a:solidFill>
                  <a:prstClr val="black">
                    <a:tint val="75000"/>
                  </a:prstClr>
                </a:solidFill>
              </a:rPr>
              <a:pPr defTabSz="685800"/>
              <a:t>18.10.2023</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B97E4E6-3351-48F2-A280-4D510D7628AD}"/>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C87616E-5481-4590-8ABA-1BE524D2310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31506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5125AE-F190-4595-BFF3-7AA3A88B2DFD}"/>
              </a:ext>
            </a:extLst>
          </p:cNvPr>
          <p:cNvSpPr>
            <a:spLocks noGrp="1"/>
          </p:cNvSpPr>
          <p:nvPr>
            <p:ph type="dt" sz="half" idx="10"/>
          </p:nvPr>
        </p:nvSpPr>
        <p:spPr/>
        <p:txBody>
          <a:bodyPr/>
          <a:lstStyle/>
          <a:p>
            <a:pPr defTabSz="685800"/>
            <a:fld id="{4B301BF1-6495-4226-842D-363AC7E74238}" type="datetime1">
              <a:rPr lang="ru-RU" smtClean="0">
                <a:solidFill>
                  <a:prstClr val="black">
                    <a:tint val="75000"/>
                  </a:prstClr>
                </a:solidFill>
              </a:rPr>
              <a:pPr defTabSz="685800"/>
              <a:t>18.10.2023</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25CA3236-29ED-49F3-8C2E-E9F7BEB86FDA}"/>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2F65AFB5-3894-44F7-A7D6-B843166DD2DD}"/>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696376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D6F5C2-FEFE-46D2-B921-6F2945A8FA7B}"/>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8D0E3606-1E97-497B-B922-61F6ED0AA8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4A2F562-9613-43D3-B178-D04F60E0FD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A66FA1B-9C91-47D0-9084-30770E695912}"/>
              </a:ext>
            </a:extLst>
          </p:cNvPr>
          <p:cNvSpPr>
            <a:spLocks noGrp="1"/>
          </p:cNvSpPr>
          <p:nvPr>
            <p:ph type="dt" sz="half" idx="10"/>
          </p:nvPr>
        </p:nvSpPr>
        <p:spPr/>
        <p:txBody>
          <a:bodyPr/>
          <a:lstStyle/>
          <a:p>
            <a:pPr defTabSz="685800"/>
            <a:fld id="{D1769774-2F11-4B74-BE91-C9037C2B0943}"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7AF32831-01A6-4585-A53A-9886FB8BBD75}"/>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2CB67882-9225-4D34-A512-18E80973E3C6}"/>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626857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7898C-B3CE-4992-AB44-5A057AD068A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4B5D4594-FCE2-4B6E-ABE5-8E3C3CE229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AF0041DC-5076-4C06-8C6C-B9E54A161E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7CB155B-F9CC-4DF5-B796-11033665272B}"/>
              </a:ext>
            </a:extLst>
          </p:cNvPr>
          <p:cNvSpPr>
            <a:spLocks noGrp="1"/>
          </p:cNvSpPr>
          <p:nvPr>
            <p:ph type="dt" sz="half" idx="10"/>
          </p:nvPr>
        </p:nvSpPr>
        <p:spPr/>
        <p:txBody>
          <a:bodyPr/>
          <a:lstStyle/>
          <a:p>
            <a:pPr defTabSz="685800"/>
            <a:fld id="{31111688-5449-4468-9E12-6FDA71CB10EF}" type="datetime1">
              <a:rPr lang="ru-RU" smtClean="0">
                <a:solidFill>
                  <a:prstClr val="black">
                    <a:tint val="75000"/>
                  </a:prstClr>
                </a:solidFill>
              </a:rPr>
              <a:pPr defTabSz="685800"/>
              <a:t>18.10.2023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A7F81E5-349B-4508-A72E-0E6392D49742}"/>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75123077-3671-4A13-8CA1-3F82FE6D51F3}"/>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87217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7F044-632E-4D8D-A703-5252AB7312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9E266D-C544-42E8-9CD0-48E661AE22E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E51579-95AF-4463-858F-7A462947DC59}"/>
              </a:ext>
            </a:extLst>
          </p:cNvPr>
          <p:cNvSpPr>
            <a:spLocks noGrp="1"/>
          </p:cNvSpPr>
          <p:nvPr>
            <p:ph type="dt" sz="half" idx="10"/>
          </p:nvPr>
        </p:nvSpPr>
        <p:spPr/>
        <p:txBody>
          <a:bodyPr/>
          <a:lstStyle/>
          <a:p>
            <a:pPr defTabSz="685800"/>
            <a:fld id="{3CE11AB5-8A8C-4836-8304-AE7B4116F9E0}"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560A71-64C7-4D5C-AC12-E2B910474F84}"/>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666FBA-00B2-492D-9633-F68E1757E5B5}"/>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079532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F48FFC3-2E3E-45E8-B566-A49E1639C840}"/>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A4C2E4E-A94F-4392-AE2D-832F093DDA30}"/>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3A6A9B-3FD0-43B4-8F08-56BFDCBE6895}"/>
              </a:ext>
            </a:extLst>
          </p:cNvPr>
          <p:cNvSpPr>
            <a:spLocks noGrp="1"/>
          </p:cNvSpPr>
          <p:nvPr>
            <p:ph type="dt" sz="half" idx="10"/>
          </p:nvPr>
        </p:nvSpPr>
        <p:spPr/>
        <p:txBody>
          <a:bodyPr/>
          <a:lstStyle/>
          <a:p>
            <a:pPr defTabSz="685800"/>
            <a:fld id="{0A766A28-A8A2-4C43-A0BA-9E19A5B1E43E}"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A77A2A3-25C1-4FF8-9048-754F396D47F0}"/>
              </a:ext>
            </a:extLst>
          </p:cNvPr>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F804492E-F0B4-4437-9997-ED1AA3D35B71}"/>
              </a:ext>
            </a:extLst>
          </p:cNvPr>
          <p:cNvSpPr>
            <a:spLocks noGrp="1"/>
          </p:cNvSpPr>
          <p:nvPr>
            <p:ph type="sldNum" sz="quarter" idx="12"/>
          </p:nvPr>
        </p:nvSpPr>
        <p:spPr/>
        <p:txBody>
          <a:body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8698758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862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88" name="PlaceHolder 2"/>
          <p:cNvSpPr>
            <a:spLocks noGrp="1"/>
          </p:cNvSpPr>
          <p:nvPr>
            <p:ph type="subTitle"/>
          </p:nvPr>
        </p:nvSpPr>
        <p:spPr>
          <a:xfrm>
            <a:off x="628200" y="1825560"/>
            <a:ext cx="7886520" cy="435096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45194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90" name="PlaceHolder 2"/>
          <p:cNvSpPr>
            <a:spLocks noGrp="1"/>
          </p:cNvSpPr>
          <p:nvPr>
            <p:ph type="body"/>
          </p:nvPr>
        </p:nvSpPr>
        <p:spPr>
          <a:xfrm>
            <a:off x="628200" y="1825560"/>
            <a:ext cx="788652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479208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92"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93"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74210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Tree>
    <p:extLst>
      <p:ext uri="{BB962C8B-B14F-4D97-AF65-F5344CB8AC3E}">
        <p14:creationId xmlns:p14="http://schemas.microsoft.com/office/powerpoint/2010/main" val="1651756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200" y="365040"/>
            <a:ext cx="7886520" cy="614412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3235019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97"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98"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99"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769897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01"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02"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03" name="PlaceHolder 4"/>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976446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05"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06"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07" name="PlaceHolder 4"/>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986140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09" name="PlaceHolder 2"/>
          <p:cNvSpPr>
            <a:spLocks noGrp="1"/>
          </p:cNvSpPr>
          <p:nvPr>
            <p:ph type="body"/>
          </p:nvPr>
        </p:nvSpPr>
        <p:spPr>
          <a:xfrm>
            <a:off x="628200" y="182556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0" name="PlaceHolder 3"/>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2821837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12"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3"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4"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5" name="PlaceHolder 5"/>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853429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17" name="PlaceHolder 2"/>
          <p:cNvSpPr>
            <a:spLocks noGrp="1"/>
          </p:cNvSpPr>
          <p:nvPr>
            <p:ph type="body"/>
          </p:nvPr>
        </p:nvSpPr>
        <p:spPr>
          <a:xfrm>
            <a:off x="62820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8" name="PlaceHolder 3"/>
          <p:cNvSpPr>
            <a:spLocks noGrp="1"/>
          </p:cNvSpPr>
          <p:nvPr>
            <p:ph type="body"/>
          </p:nvPr>
        </p:nvSpPr>
        <p:spPr>
          <a:xfrm>
            <a:off x="329472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9" name="PlaceHolder 4"/>
          <p:cNvSpPr>
            <a:spLocks noGrp="1"/>
          </p:cNvSpPr>
          <p:nvPr>
            <p:ph type="body"/>
          </p:nvPr>
        </p:nvSpPr>
        <p:spPr>
          <a:xfrm>
            <a:off x="5960880" y="182556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20" name="PlaceHolder 5"/>
          <p:cNvSpPr>
            <a:spLocks noGrp="1"/>
          </p:cNvSpPr>
          <p:nvPr>
            <p:ph type="body"/>
          </p:nvPr>
        </p:nvSpPr>
        <p:spPr>
          <a:xfrm>
            <a:off x="62820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21" name="PlaceHolder 6"/>
          <p:cNvSpPr>
            <a:spLocks noGrp="1"/>
          </p:cNvSpPr>
          <p:nvPr>
            <p:ph type="body"/>
          </p:nvPr>
        </p:nvSpPr>
        <p:spPr>
          <a:xfrm>
            <a:off x="329472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22" name="PlaceHolder 7"/>
          <p:cNvSpPr>
            <a:spLocks noGrp="1"/>
          </p:cNvSpPr>
          <p:nvPr>
            <p:ph type="body"/>
          </p:nvPr>
        </p:nvSpPr>
        <p:spPr>
          <a:xfrm>
            <a:off x="5960880" y="4098240"/>
            <a:ext cx="253908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503631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5827852"/>
      </p:ext>
    </p:extLst>
  </p:cSld>
  <p:clrMapOvr>
    <a:masterClrMapping/>
  </p:clrMapOvr>
  <p:transition>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4734173"/>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9428018"/>
      </p:ext>
    </p:extLst>
  </p:cSld>
  <p:clrMapOvr>
    <a:masterClrMapping/>
  </p:clrMapOvr>
  <p:transition>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2397191"/>
      </p:ext>
    </p:extLst>
  </p:cSld>
  <p:clrMapOvr>
    <a:masterClrMapping/>
  </p:clrMapOvr>
  <p:transition>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2563120"/>
      </p:ext>
    </p:extLst>
  </p:cSld>
  <p:clrMapOvr>
    <a:masterClrMapping/>
  </p:clrMapOvr>
  <p:transition>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132893"/>
      </p:ext>
    </p:extLst>
  </p:cSld>
  <p:clrMapOvr>
    <a:masterClrMapping/>
  </p:clrMapOvr>
  <p:transition>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767283"/>
      </p:ext>
    </p:extLst>
  </p:cSld>
  <p:clrMapOvr>
    <a:masterClrMapping/>
  </p:clrMapOvr>
  <p:transition>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2387794"/>
      </p:ext>
    </p:extLst>
  </p:cSld>
  <p:clrMapOvr>
    <a:masterClrMapping/>
  </p:clrMapOvr>
  <p:transition>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0419617"/>
      </p:ext>
    </p:extLst>
  </p:cSld>
  <p:clrMapOvr>
    <a:masterClrMapping/>
  </p:clrMapOvr>
  <p:transition>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88396"/>
      </p:ext>
    </p:extLst>
  </p:cSld>
  <p:clrMapOvr>
    <a:masterClrMapping/>
  </p:clrMapOvr>
  <p:transition>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989785"/>
      </p:ext>
    </p:extLst>
  </p:cSld>
  <p:clrMapOvr>
    <a:masterClrMapping/>
  </p:clrMapOvr>
  <p:transition>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4F0D05-67E4-4823-B207-F6066A518F6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ED267-03D1-4F3A-BEFB-B556B01A65DF}"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4681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7ED524-8F6B-4DCD-87E0-3C6B982A8D8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66F127-48FD-43D9-AD84-AD216B23DFAA}"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73985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096B8-6E05-4445-9BF5-0A541498432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ABA631-752D-44AE-ACA4-B39C139140C9}"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3628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ED7C0C-35BD-47D9-AB63-B8AF9BEB4E8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E3FF51-54AE-4F07-BF18-DBE1917D89F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97368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66B66E-BF82-4D39-99FA-D1D791C04C9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2694EF-72DF-4AEF-AD92-826FA5D474B1}"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74346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613ADD-99B0-44FA-97CB-B6A423F0146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D0FF4D-32C7-41D4-BBED-B85117FAA03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8821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DF67EC-C0B1-40FB-8A81-D9FA666E985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6A3A60-5D98-49FF-94BA-A0EC38AE3D3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788753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F3DAA-CFA6-4F2D-85E6-7D0C5B1E8F2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677D27-2505-4C62-B3BF-3DC535181C5C}"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2915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FD269-B56B-4A4F-989E-D70D77C88699}"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820746-65C1-4809-8DED-73D8EB1C287B}"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40349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1127BE-32DD-4794-BCD2-63E3B4B130A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B96C85D-C55C-4C3D-B9AF-E44D9D0F85CD}"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2322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371827-4CA2-465F-87B1-C07E7184BDC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BB9D74-CF0D-40C5-8A60-05D1B1A6DA86}"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555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B64644-A14F-4837-943E-AF9AB2458BD3}"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96681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7F88FA-43E9-42B8-9821-52196B35FA38}"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5505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2DF575-9EF5-4C59-8F0D-125EE5B6FE1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9060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B05956-6297-457E-80E5-471E194B02F6}"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21040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50760C-0556-4DD5-A026-CA606B356DD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293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DECBB-563A-4625-B0DD-322A3C8D322B}"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8553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6BF857-A05B-45C3-A141-04B676D3EAB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1201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9CE24-CB23-4F27-BCB6-6771C4B463BC}"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1768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1A518-D988-415B-BCB4-DCDFD5E77B1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2096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64BB0-814C-4DB6-BB89-1539185D8305}"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668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EF06BFAE-E94B-48D1-BC30-3D3C00174128}" type="datetimeFigureOut">
              <a:rPr lang="es-ES" smtClean="0"/>
              <a:pPr/>
              <a:t>18/10/2023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586DB2-610E-4113-9868-585D6E9D731F}" type="slidenum">
              <a:rPr lang="es-ES" smtClean="0"/>
              <a:pPr/>
              <a:t>‹#›</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D90305-536E-41AB-BA0E-0A1235CF0030}"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8079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472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6" name="PlaceHolder 2"/>
          <p:cNvSpPr>
            <a:spLocks noGrp="1"/>
          </p:cNvSpPr>
          <p:nvPr>
            <p:ph type="subTitle"/>
          </p:nvPr>
        </p:nvSpPr>
        <p:spPr>
          <a:xfrm>
            <a:off x="628200" y="1825560"/>
            <a:ext cx="7886520" cy="435096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25515949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8" name="PlaceHolder 2"/>
          <p:cNvSpPr>
            <a:spLocks noGrp="1"/>
          </p:cNvSpPr>
          <p:nvPr>
            <p:ph type="body"/>
          </p:nvPr>
        </p:nvSpPr>
        <p:spPr>
          <a:xfrm>
            <a:off x="628200" y="1825560"/>
            <a:ext cx="788652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986266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0"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1"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903584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Tree>
    <p:extLst>
      <p:ext uri="{BB962C8B-B14F-4D97-AF65-F5344CB8AC3E}">
        <p14:creationId xmlns:p14="http://schemas.microsoft.com/office/powerpoint/2010/main" val="16861696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200" y="365040"/>
            <a:ext cx="7886520" cy="6144120"/>
          </a:xfrm>
          <a:prstGeom prst="rect">
            <a:avLst/>
          </a:prstGeom>
        </p:spPr>
        <p:txBody>
          <a:bodyPr lIns="0" tIns="0" rIns="0" bIns="0" anchor="ctr">
            <a:noAutofit/>
          </a:bodyPr>
          <a:lstStyle/>
          <a:p>
            <a:pPr algn="ctr"/>
            <a:endParaRPr lang="ru-RU" sz="2400" b="0" strike="noStrike" spc="-1">
              <a:latin typeface="Arial"/>
            </a:endParaRPr>
          </a:p>
        </p:txBody>
      </p:sp>
    </p:spTree>
    <p:extLst>
      <p:ext uri="{BB962C8B-B14F-4D97-AF65-F5344CB8AC3E}">
        <p14:creationId xmlns:p14="http://schemas.microsoft.com/office/powerpoint/2010/main" val="6818014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5"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6" name="PlaceHolder 3"/>
          <p:cNvSpPr>
            <a:spLocks noGrp="1"/>
          </p:cNvSpPr>
          <p:nvPr>
            <p:ph type="body"/>
          </p:nvPr>
        </p:nvSpPr>
        <p:spPr>
          <a:xfrm>
            <a:off x="466956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17" name="PlaceHolder 4"/>
          <p:cNvSpPr>
            <a:spLocks noGrp="1"/>
          </p:cNvSpPr>
          <p:nvPr>
            <p:ph type="body"/>
          </p:nvPr>
        </p:nvSpPr>
        <p:spPr>
          <a:xfrm>
            <a:off x="62820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4121725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19" name="PlaceHolder 2"/>
          <p:cNvSpPr>
            <a:spLocks noGrp="1"/>
          </p:cNvSpPr>
          <p:nvPr>
            <p:ph type="body"/>
          </p:nvPr>
        </p:nvSpPr>
        <p:spPr>
          <a:xfrm>
            <a:off x="628200" y="1825560"/>
            <a:ext cx="3848400" cy="435096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20"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21" name="PlaceHolder 4"/>
          <p:cNvSpPr>
            <a:spLocks noGrp="1"/>
          </p:cNvSpPr>
          <p:nvPr>
            <p:ph type="body"/>
          </p:nvPr>
        </p:nvSpPr>
        <p:spPr>
          <a:xfrm>
            <a:off x="4669560" y="409824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39678983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200" y="365040"/>
            <a:ext cx="7886520" cy="1325160"/>
          </a:xfrm>
          <a:prstGeom prst="rect">
            <a:avLst/>
          </a:prstGeom>
        </p:spPr>
        <p:txBody>
          <a:bodyPr lIns="0" tIns="0" rIns="0" bIns="0" anchor="ctr">
            <a:noAutofit/>
          </a:bodyPr>
          <a:lstStyle/>
          <a:p>
            <a:endParaRPr lang="ru-RU" sz="1583" b="0" strike="noStrike" spc="-1">
              <a:solidFill>
                <a:srgbClr val="000000"/>
              </a:solidFill>
              <a:latin typeface="Calibri"/>
            </a:endParaRPr>
          </a:p>
        </p:txBody>
      </p:sp>
      <p:sp>
        <p:nvSpPr>
          <p:cNvPr id="23" name="PlaceHolder 2"/>
          <p:cNvSpPr>
            <a:spLocks noGrp="1"/>
          </p:cNvSpPr>
          <p:nvPr>
            <p:ph type="body"/>
          </p:nvPr>
        </p:nvSpPr>
        <p:spPr>
          <a:xfrm>
            <a:off x="62820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24" name="PlaceHolder 3"/>
          <p:cNvSpPr>
            <a:spLocks noGrp="1"/>
          </p:cNvSpPr>
          <p:nvPr>
            <p:ph type="body"/>
          </p:nvPr>
        </p:nvSpPr>
        <p:spPr>
          <a:xfrm>
            <a:off x="4669560" y="1825560"/>
            <a:ext cx="3848400" cy="2075040"/>
          </a:xfrm>
          <a:prstGeom prst="rect">
            <a:avLst/>
          </a:prstGeom>
        </p:spPr>
        <p:txBody>
          <a:bodyPr lIns="0" tIns="0" rIns="0" bIns="0">
            <a:normAutofit/>
          </a:bodyPr>
          <a:lstStyle/>
          <a:p>
            <a:endParaRPr lang="ru-RU" sz="2100" b="0" strike="noStrike" spc="-1">
              <a:solidFill>
                <a:srgbClr val="000000"/>
              </a:solidFill>
              <a:latin typeface="Calibri"/>
            </a:endParaRPr>
          </a:p>
        </p:txBody>
      </p:sp>
      <p:sp>
        <p:nvSpPr>
          <p:cNvPr id="25" name="PlaceHolder 4"/>
          <p:cNvSpPr>
            <a:spLocks noGrp="1"/>
          </p:cNvSpPr>
          <p:nvPr>
            <p:ph type="body"/>
          </p:nvPr>
        </p:nvSpPr>
        <p:spPr>
          <a:xfrm>
            <a:off x="628200" y="4098240"/>
            <a:ext cx="7886520" cy="2075040"/>
          </a:xfrm>
          <a:prstGeom prst="rect">
            <a:avLst/>
          </a:prstGeom>
        </p:spPr>
        <p:txBody>
          <a:bodyPr lIns="0" tIns="0" rIns="0" bIns="0">
            <a:normAutofit/>
          </a:bodyPr>
          <a:lstStyle/>
          <a:p>
            <a:endParaRPr lang="ru-RU" sz="2100" b="0" strike="noStrike" spc="-1">
              <a:solidFill>
                <a:srgbClr val="000000"/>
              </a:solidFill>
              <a:latin typeface="Calibri"/>
            </a:endParaRPr>
          </a:p>
        </p:txBody>
      </p:sp>
    </p:spTree>
    <p:extLst>
      <p:ext uri="{BB962C8B-B14F-4D97-AF65-F5344CB8AC3E}">
        <p14:creationId xmlns:p14="http://schemas.microsoft.com/office/powerpoint/2010/main" val="118951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8.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5.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9.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6BFAE-E94B-48D1-BC30-3D3C00174128}" type="datetimeFigureOut">
              <a:rPr lang="es-ES" smtClean="0"/>
              <a:pPr/>
              <a:t>18/10/2023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86DB2-610E-4113-9868-585D6E9D731F}" type="slidenum">
              <a:rPr lang="es-ES" smtClean="0"/>
              <a:pPr/>
              <a:t>‹#›</a:t>
            </a:fld>
            <a:endParaRPr lang="es-ES"/>
          </a:p>
        </p:txBody>
      </p:sp>
      <p:pic>
        <p:nvPicPr>
          <p:cNvPr id="7" name="Picture 46" descr="ARTE_pr_PPt_Punt"/>
          <p:cNvPicPr>
            <a:picLocks noChangeAspect="1" noChangeArrowheads="1"/>
          </p:cNvPicPr>
          <p:nvPr userDrawn="1"/>
        </p:nvPicPr>
        <p:blipFill>
          <a:blip r:embed="rId13" cstate="print"/>
          <a:srcRect t="20750"/>
          <a:stretch>
            <a:fillRect/>
          </a:stretch>
        </p:blipFill>
        <p:spPr bwMode="auto">
          <a:xfrm>
            <a:off x="0" y="1"/>
            <a:ext cx="9144000" cy="15001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4A733-3948-43B2-86CA-551B35F8F1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04C4FE9-2299-4C2E-9552-59C48E0328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D068BE-0201-4615-9D86-AA78F5A5EB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AFCC31B-F2A3-4C20-904D-0634A0257576}"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1BDB358-8FE5-4198-9778-5CAD004446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15084D9-134A-4B46-ACFF-7476E3E729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2247048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5037155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9"/>
          <p:cNvPicPr/>
          <p:nvPr/>
        </p:nvPicPr>
        <p:blipFill>
          <a:blip r:embed="rId14"/>
          <a:srcRect l="82531" t="16913" b="8362"/>
          <a:stretch/>
        </p:blipFill>
        <p:spPr>
          <a:xfrm>
            <a:off x="0" y="2895480"/>
            <a:ext cx="9143280" cy="3961800"/>
          </a:xfrm>
          <a:prstGeom prst="rect">
            <a:avLst/>
          </a:prstGeom>
          <a:ln>
            <a:noFill/>
          </a:ln>
        </p:spPr>
      </p:pic>
      <p:sp>
        <p:nvSpPr>
          <p:cNvPr id="42" name="CustomShape 1"/>
          <p:cNvSpPr/>
          <p:nvPr/>
        </p:nvSpPr>
        <p:spPr>
          <a:xfrm>
            <a:off x="0" y="0"/>
            <a:ext cx="9143280" cy="2894760"/>
          </a:xfrm>
          <a:prstGeom prst="rect">
            <a:avLst/>
          </a:prstGeom>
          <a:gradFill rotWithShape="0">
            <a:gsLst>
              <a:gs pos="0">
                <a:srgbClr val="3763AB"/>
              </a:gs>
              <a:gs pos="100000">
                <a:srgbClr val="3F72C2"/>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0" y="2895480"/>
            <a:ext cx="9143280" cy="2894760"/>
          </a:xfrm>
          <a:prstGeom prst="rect">
            <a:avLst/>
          </a:prstGeom>
          <a:gradFill rotWithShape="0">
            <a:gsLst>
              <a:gs pos="0">
                <a:srgbClr val="3F72C2"/>
              </a:gs>
              <a:gs pos="100000">
                <a:srgbClr val="3763AB">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4"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3300" b="0" strike="noStrike" spc="-1">
                <a:latin typeface="Arial"/>
              </a:rPr>
              <a:t>Для правки текста заглавия щёлкните мышью</a:t>
            </a:r>
          </a:p>
        </p:txBody>
      </p:sp>
      <p:sp>
        <p:nvSpPr>
          <p:cNvPr id="4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400" b="0" strike="noStrike" spc="-1">
                <a:latin typeface="Arial"/>
              </a:rPr>
              <a:t>Для правки структуры щёлкните мышью</a:t>
            </a:r>
          </a:p>
          <a:p>
            <a:pPr marL="648000" lvl="1" indent="-243000">
              <a:spcBef>
                <a:spcPts val="851"/>
              </a:spcBef>
              <a:buClr>
                <a:srgbClr val="000000"/>
              </a:buClr>
              <a:buSzPct val="75000"/>
              <a:buFont typeface="Symbol" charset="2"/>
              <a:buChar char=""/>
            </a:pPr>
            <a:r>
              <a:rPr lang="ru-RU" sz="2100" b="0" strike="noStrike" spc="-1">
                <a:latin typeface="Arial"/>
              </a:rPr>
              <a:t>Второй уровень структуры</a:t>
            </a:r>
          </a:p>
          <a:p>
            <a:pPr marL="972000" lvl="2" indent="-216000">
              <a:spcBef>
                <a:spcPts val="638"/>
              </a:spcBef>
              <a:buClr>
                <a:srgbClr val="000000"/>
              </a:buClr>
              <a:buSzPct val="45000"/>
              <a:buFont typeface="Wingdings" charset="2"/>
              <a:buChar char=""/>
            </a:pPr>
            <a:r>
              <a:rPr lang="ru-RU" sz="1800" b="0" strike="noStrike" spc="-1">
                <a:latin typeface="Arial"/>
              </a:rPr>
              <a:t>Третий уровень структуры</a:t>
            </a:r>
          </a:p>
          <a:p>
            <a:pPr marL="1296000" lvl="3" indent="-162000">
              <a:spcBef>
                <a:spcPts val="425"/>
              </a:spcBef>
              <a:buClr>
                <a:srgbClr val="000000"/>
              </a:buClr>
              <a:buSzPct val="75000"/>
              <a:buFont typeface="Symbol" charset="2"/>
              <a:buChar char=""/>
            </a:pPr>
            <a:r>
              <a:rPr lang="ru-RU" sz="1500" b="0" strike="noStrike" spc="-1">
                <a:latin typeface="Arial"/>
              </a:rPr>
              <a:t>Четвёртый уровень структуры</a:t>
            </a:r>
          </a:p>
          <a:p>
            <a:pPr marL="1620000" lvl="4" indent="-162000">
              <a:spcBef>
                <a:spcPts val="212"/>
              </a:spcBef>
              <a:buClr>
                <a:srgbClr val="000000"/>
              </a:buClr>
              <a:buSzPct val="45000"/>
              <a:buFont typeface="Wingdings" charset="2"/>
              <a:buChar char=""/>
            </a:pPr>
            <a:r>
              <a:rPr lang="ru-RU" sz="1500" b="0" strike="noStrike" spc="-1">
                <a:latin typeface="Arial"/>
              </a:rPr>
              <a:t>Пятый уровень структуры</a:t>
            </a:r>
          </a:p>
          <a:p>
            <a:pPr marL="1944000" lvl="5" indent="-162000">
              <a:spcBef>
                <a:spcPts val="212"/>
              </a:spcBef>
              <a:buClr>
                <a:srgbClr val="000000"/>
              </a:buClr>
              <a:buSzPct val="45000"/>
              <a:buFont typeface="Wingdings" charset="2"/>
              <a:buChar char=""/>
            </a:pPr>
            <a:r>
              <a:rPr lang="ru-RU" sz="1500" b="0" strike="noStrike" spc="-1">
                <a:latin typeface="Arial"/>
              </a:rPr>
              <a:t>Шестой уровень структуры</a:t>
            </a:r>
          </a:p>
          <a:p>
            <a:pPr marL="2268000" lvl="6" indent="-162000">
              <a:spcBef>
                <a:spcPts val="212"/>
              </a:spcBef>
              <a:buClr>
                <a:srgbClr val="000000"/>
              </a:buClr>
              <a:buSzPct val="45000"/>
              <a:buFont typeface="Wingdings" charset="2"/>
              <a:buChar char=""/>
            </a:pPr>
            <a:r>
              <a:rPr lang="ru-RU" sz="1500" b="0" strike="noStrike" spc="-1">
                <a:latin typeface="Arial"/>
              </a:rPr>
              <a:t>Седьмой уровень структуры</a:t>
            </a:r>
          </a:p>
        </p:txBody>
      </p:sp>
    </p:spTree>
    <p:extLst>
      <p:ext uri="{BB962C8B-B14F-4D97-AF65-F5344CB8AC3E}">
        <p14:creationId xmlns:p14="http://schemas.microsoft.com/office/powerpoint/2010/main" val="19489121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C588-6804-4EC6-A486-A89CF9CF0BF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43E715-D675-4E4B-BC17-68B3A800659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818766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C588-6804-4EC6-A486-A89CF9CF0BF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43E715-D675-4E4B-BC17-68B3A800659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744708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CD36AA-EBCA-4C17-B0DF-A7133A7A229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413247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CD36AA-EBCA-4C17-B0DF-A7133A7A229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24096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15094545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9"/>
          <p:cNvPicPr/>
          <p:nvPr/>
        </p:nvPicPr>
        <p:blipFill>
          <a:blip r:embed="rId14"/>
          <a:srcRect l="82531" t="16913" b="8362"/>
          <a:stretch/>
        </p:blipFill>
        <p:spPr>
          <a:xfrm>
            <a:off x="0" y="2895480"/>
            <a:ext cx="9143280" cy="3961800"/>
          </a:xfrm>
          <a:prstGeom prst="rect">
            <a:avLst/>
          </a:prstGeom>
          <a:ln>
            <a:noFill/>
          </a:ln>
        </p:spPr>
      </p:pic>
      <p:sp>
        <p:nvSpPr>
          <p:cNvPr id="42" name="CustomShape 1"/>
          <p:cNvSpPr/>
          <p:nvPr/>
        </p:nvSpPr>
        <p:spPr>
          <a:xfrm>
            <a:off x="0" y="0"/>
            <a:ext cx="9143280" cy="2894760"/>
          </a:xfrm>
          <a:prstGeom prst="rect">
            <a:avLst/>
          </a:prstGeom>
          <a:gradFill rotWithShape="0">
            <a:gsLst>
              <a:gs pos="0">
                <a:srgbClr val="3763AB"/>
              </a:gs>
              <a:gs pos="100000">
                <a:srgbClr val="3F72C2"/>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0" y="2895480"/>
            <a:ext cx="9143280" cy="2894760"/>
          </a:xfrm>
          <a:prstGeom prst="rect">
            <a:avLst/>
          </a:prstGeom>
          <a:gradFill rotWithShape="0">
            <a:gsLst>
              <a:gs pos="0">
                <a:srgbClr val="3F72C2"/>
              </a:gs>
              <a:gs pos="100000">
                <a:srgbClr val="3763AB">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4"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3300" b="0" strike="noStrike" spc="-1">
                <a:latin typeface="Arial"/>
              </a:rPr>
              <a:t>Для правки текста заглавия щёлкните мышью</a:t>
            </a:r>
          </a:p>
        </p:txBody>
      </p:sp>
      <p:sp>
        <p:nvSpPr>
          <p:cNvPr id="4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400" b="0" strike="noStrike" spc="-1">
                <a:latin typeface="Arial"/>
              </a:rPr>
              <a:t>Для правки структуры щёлкните мышью</a:t>
            </a:r>
          </a:p>
          <a:p>
            <a:pPr marL="648000" lvl="1" indent="-243000">
              <a:spcBef>
                <a:spcPts val="851"/>
              </a:spcBef>
              <a:buClr>
                <a:srgbClr val="000000"/>
              </a:buClr>
              <a:buSzPct val="75000"/>
              <a:buFont typeface="Symbol" charset="2"/>
              <a:buChar char=""/>
            </a:pPr>
            <a:r>
              <a:rPr lang="ru-RU" sz="2100" b="0" strike="noStrike" spc="-1">
                <a:latin typeface="Arial"/>
              </a:rPr>
              <a:t>Второй уровень структуры</a:t>
            </a:r>
          </a:p>
          <a:p>
            <a:pPr marL="972000" lvl="2" indent="-216000">
              <a:spcBef>
                <a:spcPts val="638"/>
              </a:spcBef>
              <a:buClr>
                <a:srgbClr val="000000"/>
              </a:buClr>
              <a:buSzPct val="45000"/>
              <a:buFont typeface="Wingdings" charset="2"/>
              <a:buChar char=""/>
            </a:pPr>
            <a:r>
              <a:rPr lang="ru-RU" sz="1800" b="0" strike="noStrike" spc="-1">
                <a:latin typeface="Arial"/>
              </a:rPr>
              <a:t>Третий уровень структуры</a:t>
            </a:r>
          </a:p>
          <a:p>
            <a:pPr marL="1296000" lvl="3" indent="-162000">
              <a:spcBef>
                <a:spcPts val="425"/>
              </a:spcBef>
              <a:buClr>
                <a:srgbClr val="000000"/>
              </a:buClr>
              <a:buSzPct val="75000"/>
              <a:buFont typeface="Symbol" charset="2"/>
              <a:buChar char=""/>
            </a:pPr>
            <a:r>
              <a:rPr lang="ru-RU" sz="1500" b="0" strike="noStrike" spc="-1">
                <a:latin typeface="Arial"/>
              </a:rPr>
              <a:t>Четвёртый уровень структуры</a:t>
            </a:r>
          </a:p>
          <a:p>
            <a:pPr marL="1620000" lvl="4" indent="-162000">
              <a:spcBef>
                <a:spcPts val="212"/>
              </a:spcBef>
              <a:buClr>
                <a:srgbClr val="000000"/>
              </a:buClr>
              <a:buSzPct val="45000"/>
              <a:buFont typeface="Wingdings" charset="2"/>
              <a:buChar char=""/>
            </a:pPr>
            <a:r>
              <a:rPr lang="ru-RU" sz="1500" b="0" strike="noStrike" spc="-1">
                <a:latin typeface="Arial"/>
              </a:rPr>
              <a:t>Пятый уровень структуры</a:t>
            </a:r>
          </a:p>
          <a:p>
            <a:pPr marL="1944000" lvl="5" indent="-162000">
              <a:spcBef>
                <a:spcPts val="212"/>
              </a:spcBef>
              <a:buClr>
                <a:srgbClr val="000000"/>
              </a:buClr>
              <a:buSzPct val="45000"/>
              <a:buFont typeface="Wingdings" charset="2"/>
              <a:buChar char=""/>
            </a:pPr>
            <a:r>
              <a:rPr lang="ru-RU" sz="1500" b="0" strike="noStrike" spc="-1">
                <a:latin typeface="Arial"/>
              </a:rPr>
              <a:t>Шестой уровень структуры</a:t>
            </a:r>
          </a:p>
          <a:p>
            <a:pPr marL="2268000" lvl="6" indent="-162000">
              <a:spcBef>
                <a:spcPts val="212"/>
              </a:spcBef>
              <a:buClr>
                <a:srgbClr val="000000"/>
              </a:buClr>
              <a:buSzPct val="45000"/>
              <a:buFont typeface="Wingdings" charset="2"/>
              <a:buChar char=""/>
            </a:pPr>
            <a:r>
              <a:rPr lang="ru-RU" sz="1500" b="0" strike="noStrike" spc="-1">
                <a:latin typeface="Arial"/>
              </a:rPr>
              <a:t>Седьмой уровень структуры</a:t>
            </a:r>
          </a:p>
        </p:txBody>
      </p:sp>
    </p:spTree>
    <p:extLst>
      <p:ext uri="{BB962C8B-B14F-4D97-AF65-F5344CB8AC3E}">
        <p14:creationId xmlns:p14="http://schemas.microsoft.com/office/powerpoint/2010/main" val="237545355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C588-6804-4EC6-A486-A89CF9CF0BF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43E715-D675-4E4B-BC17-68B3A800659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0170329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8880" cy="1144440"/>
          </a:xfrm>
          <a:prstGeom prst="rect">
            <a:avLst/>
          </a:prstGeom>
        </p:spPr>
        <p:txBody>
          <a:bodyPr lIns="0" tIns="0" rIns="0" bIns="0" anchor="ctr">
            <a:noAutofit/>
          </a:bodyPr>
          <a:lstStyle/>
          <a:p>
            <a:pPr algn="ctr"/>
            <a:r>
              <a:rPr lang="ru-RU" sz="18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lgn="ctr">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lgn="ctr">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lgn="ctr">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lgn="ctr">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lgn="ctr">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lgn="ctr">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lgn="ctr">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78"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lgn="ctr">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lgn="ctr">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lgn="ctr">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lgn="ctr">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lgn="ctr">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lgn="ctr">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lgn="ctr">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extLst>
      <p:ext uri="{BB962C8B-B14F-4D97-AF65-F5344CB8AC3E}">
        <p14:creationId xmlns:p14="http://schemas.microsoft.com/office/powerpoint/2010/main" val="304971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CD36AA-EBCA-4C17-B0DF-A7133A7A229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434114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fld id="{1D8BD707-D9CF-40AE-B4C6-C98DA3205C09}" type="datetimeFigureOut">
              <a:rPr lang="en-US" smtClean="0">
                <a:solidFill>
                  <a:prstClr val="black">
                    <a:tint val="75000"/>
                  </a:prstClr>
                </a:solidFill>
              </a:rPr>
              <a:pPr defTabSz="457200"/>
              <a:t>10/18/2023</a:t>
            </a:fld>
            <a:endParaRPr lang="en-US" dirty="0">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fld id="{B6F15528-21DE-4FAA-801E-634DDDAF4B2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46663205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4A733-3948-43B2-86CA-551B35F8F1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04C4FE9-2299-4C2E-9552-59C48E0328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D068BE-0201-4615-9D86-AA78F5A5EB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AFCC31B-F2A3-4C20-904D-0634A0257576}"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1BDB358-8FE5-4198-9778-5CAD004446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15084D9-134A-4B46-ACFF-7476E3E729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01409814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33561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4A733-3948-43B2-86CA-551B35F8F1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04C4FE9-2299-4C2E-9552-59C48E0328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D068BE-0201-4615-9D86-AA78F5A5EB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AFCC31B-F2A3-4C20-904D-0634A0257576}" type="datetime1">
              <a:rPr lang="ru-RU" smtClean="0">
                <a:solidFill>
                  <a:prstClr val="black">
                    <a:tint val="75000"/>
                  </a:prstClr>
                </a:solidFill>
              </a:rPr>
              <a:pPr defTabSz="685800"/>
              <a:t>18.10.2023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1BDB358-8FE5-4198-9778-5CAD004446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15084D9-134A-4B46-ACFF-7476E3E729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F5062C3-B4E7-452F-B4E3-4E3DB39B4644}"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431417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28200" y="365040"/>
            <a:ext cx="7886520" cy="1325160"/>
          </a:xfrm>
          <a:prstGeom prst="rect">
            <a:avLst/>
          </a:prstGeom>
        </p:spPr>
        <p:txBody>
          <a:bodyPr anchor="ctr">
            <a:noAutofit/>
          </a:bodyPr>
          <a:lstStyle/>
          <a:p>
            <a:pPr>
              <a:lnSpc>
                <a:spcPct val="90000"/>
              </a:lnSpc>
            </a:pPr>
            <a:r>
              <a:rPr lang="ru-RU" sz="3300" b="0" strike="noStrike" spc="-1">
                <a:solidFill>
                  <a:srgbClr val="000000"/>
                </a:solidFill>
                <a:latin typeface="Calibri Light"/>
              </a:rPr>
              <a:t>Образец заголовка</a:t>
            </a:r>
            <a:endParaRPr lang="ru-RU" sz="3300" b="0" strike="noStrike" spc="-1">
              <a:solidFill>
                <a:srgbClr val="000000"/>
              </a:solidFill>
              <a:latin typeface="Calibri"/>
            </a:endParaRPr>
          </a:p>
        </p:txBody>
      </p:sp>
      <p:sp>
        <p:nvSpPr>
          <p:cNvPr id="83" name="PlaceHolder 2"/>
          <p:cNvSpPr>
            <a:spLocks noGrp="1"/>
          </p:cNvSpPr>
          <p:nvPr>
            <p:ph type="body"/>
          </p:nvPr>
        </p:nvSpPr>
        <p:spPr>
          <a:xfrm>
            <a:off x="628200" y="1825560"/>
            <a:ext cx="788652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100" b="0" strike="noStrike" spc="-1">
                <a:solidFill>
                  <a:srgbClr val="000000"/>
                </a:solidFill>
                <a:latin typeface="Calibri"/>
              </a:rPr>
              <a:t>Образец текста</a:t>
            </a:r>
          </a:p>
          <a:p>
            <a:pPr marL="514350" lvl="1" indent="-171180">
              <a:lnSpc>
                <a:spcPct val="90000"/>
              </a:lnSpc>
              <a:spcBef>
                <a:spcPts val="374"/>
              </a:spcBef>
              <a:buClr>
                <a:srgbClr val="000000"/>
              </a:buClr>
              <a:buFont typeface="Arial"/>
              <a:buChar char="•"/>
            </a:pPr>
            <a:r>
              <a:rPr lang="ru-RU" sz="1800" b="0" strike="noStrike" spc="-1">
                <a:solidFill>
                  <a:srgbClr val="000000"/>
                </a:solidFill>
                <a:latin typeface="Calibri"/>
              </a:rPr>
              <a:t>Второй уровень</a:t>
            </a:r>
          </a:p>
          <a:p>
            <a:pPr marL="857250" lvl="2" indent="-171180">
              <a:lnSpc>
                <a:spcPct val="90000"/>
              </a:lnSpc>
              <a:spcBef>
                <a:spcPts val="374"/>
              </a:spcBef>
              <a:buClr>
                <a:srgbClr val="000000"/>
              </a:buClr>
              <a:buFont typeface="Arial"/>
              <a:buChar char="•"/>
            </a:pPr>
            <a:r>
              <a:rPr lang="ru-RU" sz="1500" b="0" strike="noStrike" spc="-1">
                <a:solidFill>
                  <a:srgbClr val="000000"/>
                </a:solidFill>
                <a:latin typeface="Calibri"/>
              </a:rPr>
              <a:t>Третий уровень</a:t>
            </a:r>
          </a:p>
          <a:p>
            <a:pPr marL="1200150" lvl="3" indent="-171180">
              <a:lnSpc>
                <a:spcPct val="90000"/>
              </a:lnSpc>
              <a:spcBef>
                <a:spcPts val="374"/>
              </a:spcBef>
              <a:buClr>
                <a:srgbClr val="000000"/>
              </a:buClr>
              <a:buFont typeface="Arial"/>
              <a:buChar char="•"/>
            </a:pPr>
            <a:r>
              <a:rPr lang="ru-RU" sz="1350" b="0" strike="noStrike" spc="-1">
                <a:solidFill>
                  <a:srgbClr val="000000"/>
                </a:solidFill>
                <a:latin typeface="Calibri"/>
              </a:rPr>
              <a:t>Четвертый уровень</a:t>
            </a:r>
          </a:p>
          <a:p>
            <a:pPr marL="1543050" lvl="4" indent="-171180">
              <a:lnSpc>
                <a:spcPct val="90000"/>
              </a:lnSpc>
              <a:spcBef>
                <a:spcPts val="374"/>
              </a:spcBef>
              <a:buClr>
                <a:srgbClr val="000000"/>
              </a:buClr>
              <a:buFont typeface="Arial"/>
              <a:buChar char="•"/>
            </a:pPr>
            <a:r>
              <a:rPr lang="ru-RU" sz="1350" b="0" strike="noStrike" spc="-1">
                <a:solidFill>
                  <a:srgbClr val="000000"/>
                </a:solidFill>
                <a:latin typeface="Calibri"/>
              </a:rPr>
              <a:t>Пятый уровень</a:t>
            </a:r>
          </a:p>
        </p:txBody>
      </p:sp>
      <p:sp>
        <p:nvSpPr>
          <p:cNvPr id="84" name="PlaceHolder 3"/>
          <p:cNvSpPr>
            <a:spLocks noGrp="1"/>
          </p:cNvSpPr>
          <p:nvPr>
            <p:ph type="dt"/>
          </p:nvPr>
        </p:nvSpPr>
        <p:spPr>
          <a:xfrm>
            <a:off x="628200" y="6356520"/>
            <a:ext cx="2057040" cy="364680"/>
          </a:xfrm>
          <a:prstGeom prst="rect">
            <a:avLst/>
          </a:prstGeom>
        </p:spPr>
        <p:txBody>
          <a:bodyPr anchor="ctr">
            <a:noAutofit/>
          </a:bodyPr>
          <a:lstStyle/>
          <a:p>
            <a:pPr defTabSz="685800"/>
            <a:fld id="{83A168A6-383F-443B-B596-AF49E3E19D90}" type="datetime">
              <a:rPr lang="ru-RU" sz="900" spc="-1" smtClean="0">
                <a:solidFill>
                  <a:srgbClr val="8B8B8B"/>
                </a:solidFill>
                <a:latin typeface="Calibri"/>
              </a:rPr>
              <a:pPr defTabSz="685800"/>
              <a:t>18.10.2023</a:t>
            </a:fld>
            <a:endParaRPr lang="ru-RU" sz="900" spc="-1">
              <a:solidFill>
                <a:prstClr val="black"/>
              </a:solidFill>
              <a:latin typeface="Times New Roman"/>
            </a:endParaRPr>
          </a:p>
        </p:txBody>
      </p:sp>
      <p:sp>
        <p:nvSpPr>
          <p:cNvPr id="85" name="PlaceHolder 4"/>
          <p:cNvSpPr>
            <a:spLocks noGrp="1"/>
          </p:cNvSpPr>
          <p:nvPr>
            <p:ph type="ftr"/>
          </p:nvPr>
        </p:nvSpPr>
        <p:spPr>
          <a:xfrm>
            <a:off x="3028680" y="6356520"/>
            <a:ext cx="3085920" cy="364680"/>
          </a:xfrm>
          <a:prstGeom prst="rect">
            <a:avLst/>
          </a:prstGeom>
        </p:spPr>
        <p:txBody>
          <a:bodyPr anchor="ctr">
            <a:noAutofit/>
          </a:bodyPr>
          <a:lstStyle/>
          <a:p>
            <a:pPr defTabSz="685800"/>
            <a:endParaRPr lang="ru-RU" spc="-1">
              <a:solidFill>
                <a:prstClr val="black"/>
              </a:solidFill>
              <a:latin typeface="Times New Roman"/>
            </a:endParaRPr>
          </a:p>
        </p:txBody>
      </p:sp>
      <p:sp>
        <p:nvSpPr>
          <p:cNvPr id="86" name="PlaceHolder 5"/>
          <p:cNvSpPr>
            <a:spLocks noGrp="1"/>
          </p:cNvSpPr>
          <p:nvPr>
            <p:ph type="sldNum"/>
          </p:nvPr>
        </p:nvSpPr>
        <p:spPr>
          <a:xfrm>
            <a:off x="6457680" y="6356520"/>
            <a:ext cx="2057040" cy="364680"/>
          </a:xfrm>
          <a:prstGeom prst="rect">
            <a:avLst/>
          </a:prstGeom>
        </p:spPr>
        <p:txBody>
          <a:bodyPr anchor="ctr">
            <a:noAutofit/>
          </a:bodyPr>
          <a:lstStyle/>
          <a:p>
            <a:pPr algn="r" defTabSz="685800"/>
            <a:fld id="{82E91BE8-36A8-4FEA-AB44-82A4DF53BA07}" type="slidenum">
              <a:rPr lang="ru-RU" sz="900" spc="-1" smtClean="0">
                <a:solidFill>
                  <a:srgbClr val="8B8B8B"/>
                </a:solidFill>
                <a:latin typeface="Calibri"/>
              </a:rPr>
              <a:pPr algn="r" defTabSz="685800"/>
              <a:t>‹#›</a:t>
            </a:fld>
            <a:endParaRPr lang="ru-RU" sz="900" spc="-1">
              <a:solidFill>
                <a:prstClr val="black"/>
              </a:solidFill>
              <a:latin typeface="Times New Roman"/>
            </a:endParaRPr>
          </a:p>
        </p:txBody>
      </p:sp>
    </p:spTree>
    <p:extLst>
      <p:ext uri="{BB962C8B-B14F-4D97-AF65-F5344CB8AC3E}">
        <p14:creationId xmlns:p14="http://schemas.microsoft.com/office/powerpoint/2010/main" val="19047636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180" algn="l" defTabSz="685800" rtl="0" eaLnBrk="1" latinLnBrk="0" hangingPunct="1">
        <a:lnSpc>
          <a:spcPct val="90000"/>
        </a:lnSpc>
        <a:spcBef>
          <a:spcPts val="751"/>
        </a:spcBef>
        <a:buClr>
          <a:srgbClr val="000000"/>
        </a:buClr>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085826-7AA1-40DA-91CA-C06FE5B6F74D}"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7CECFE-9BB7-499D-A155-46CC7FB3A32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360371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C751B3-C440-49B4-8A2D-E3E32BF6AA9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197353-9B0C-4ED5-B1CB-C8F9E856CB33}"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207388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CD36AA-EBCA-4C17-B0DF-A7133A7A2292}"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18.10.2023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755788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9"/>
          <p:cNvPicPr/>
          <p:nvPr/>
        </p:nvPicPr>
        <p:blipFill>
          <a:blip r:embed="rId14"/>
          <a:srcRect l="82531" t="16913" b="8362"/>
          <a:stretch/>
        </p:blipFill>
        <p:spPr>
          <a:xfrm>
            <a:off x="0" y="2895480"/>
            <a:ext cx="9143280" cy="3961800"/>
          </a:xfrm>
          <a:prstGeom prst="rect">
            <a:avLst/>
          </a:prstGeom>
          <a:ln>
            <a:noFill/>
          </a:ln>
        </p:spPr>
      </p:pic>
      <p:sp>
        <p:nvSpPr>
          <p:cNvPr id="6" name="CustomShape 1"/>
          <p:cNvSpPr/>
          <p:nvPr/>
        </p:nvSpPr>
        <p:spPr>
          <a:xfrm>
            <a:off x="0" y="0"/>
            <a:ext cx="9143280" cy="2894760"/>
          </a:xfrm>
          <a:prstGeom prst="rect">
            <a:avLst/>
          </a:prstGeom>
          <a:gradFill rotWithShape="0">
            <a:gsLst>
              <a:gs pos="0">
                <a:srgbClr val="3763AB"/>
              </a:gs>
              <a:gs pos="100000">
                <a:srgbClr val="3F72C2"/>
              </a:gs>
            </a:gsLst>
            <a:lin ang="5400000"/>
          </a:gradFill>
          <a:ln>
            <a:noFill/>
          </a:ln>
        </p:spPr>
        <p:style>
          <a:lnRef idx="2">
            <a:schemeClr val="accent1">
              <a:shade val="50000"/>
            </a:schemeClr>
          </a:lnRef>
          <a:fillRef idx="1">
            <a:schemeClr val="accent1"/>
          </a:fillRef>
          <a:effectRef idx="0">
            <a:schemeClr val="accent1"/>
          </a:effectRef>
          <a:fontRef idx="minor"/>
        </p:style>
      </p:sp>
      <p:sp>
        <p:nvSpPr>
          <p:cNvPr id="2" name="CustomShape 2"/>
          <p:cNvSpPr/>
          <p:nvPr/>
        </p:nvSpPr>
        <p:spPr>
          <a:xfrm>
            <a:off x="0" y="2895480"/>
            <a:ext cx="9143280" cy="2894760"/>
          </a:xfrm>
          <a:prstGeom prst="rect">
            <a:avLst/>
          </a:prstGeom>
          <a:gradFill rotWithShape="0">
            <a:gsLst>
              <a:gs pos="0">
                <a:srgbClr val="3F72C2"/>
              </a:gs>
              <a:gs pos="100000">
                <a:srgbClr val="3763AB">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3" name="PlaceHolder 3"/>
          <p:cNvSpPr>
            <a:spLocks noGrp="1"/>
          </p:cNvSpPr>
          <p:nvPr>
            <p:ph type="title"/>
          </p:nvPr>
        </p:nvSpPr>
        <p:spPr>
          <a:xfrm>
            <a:off x="645480" y="151920"/>
            <a:ext cx="7869240" cy="997920"/>
          </a:xfrm>
          <a:prstGeom prst="rect">
            <a:avLst/>
          </a:prstGeom>
        </p:spPr>
        <p:txBody>
          <a:bodyPr lIns="0" tIns="0" rIns="0" bIns="0" anchor="ctr">
            <a:noAutofit/>
          </a:bodyPr>
          <a:lstStyle/>
          <a:p>
            <a:pPr algn="ctr"/>
            <a:r>
              <a:rPr lang="ru-RU" sz="1350" b="0" strike="noStrike" spc="-1">
                <a:latin typeface="Arial"/>
              </a:rPr>
              <a:t>Для правки текста заглавия щёлкните мышью</a:t>
            </a:r>
          </a:p>
        </p:txBody>
      </p:sp>
      <p:sp>
        <p:nvSpPr>
          <p:cNvPr id="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400" b="0" strike="noStrike" spc="-1">
                <a:latin typeface="Arial"/>
              </a:rPr>
              <a:t>Для правки структуры щёлкните мышью</a:t>
            </a:r>
          </a:p>
          <a:p>
            <a:pPr marL="648000" lvl="1" indent="-243000">
              <a:spcBef>
                <a:spcPts val="851"/>
              </a:spcBef>
              <a:buClr>
                <a:srgbClr val="000000"/>
              </a:buClr>
              <a:buSzPct val="75000"/>
              <a:buFont typeface="Symbol" charset="2"/>
              <a:buChar char=""/>
            </a:pPr>
            <a:r>
              <a:rPr lang="ru-RU" sz="2100" b="0" strike="noStrike" spc="-1">
                <a:latin typeface="Arial"/>
              </a:rPr>
              <a:t>Второй уровень структуры</a:t>
            </a:r>
          </a:p>
          <a:p>
            <a:pPr marL="972000" lvl="2" indent="-216000">
              <a:spcBef>
                <a:spcPts val="638"/>
              </a:spcBef>
              <a:buClr>
                <a:srgbClr val="000000"/>
              </a:buClr>
              <a:buSzPct val="45000"/>
              <a:buFont typeface="Wingdings" charset="2"/>
              <a:buChar char=""/>
            </a:pPr>
            <a:r>
              <a:rPr lang="ru-RU" sz="1800" b="0" strike="noStrike" spc="-1">
                <a:latin typeface="Arial"/>
              </a:rPr>
              <a:t>Третий уровень структуры</a:t>
            </a:r>
          </a:p>
          <a:p>
            <a:pPr marL="1296000" lvl="3" indent="-162000">
              <a:spcBef>
                <a:spcPts val="425"/>
              </a:spcBef>
              <a:buClr>
                <a:srgbClr val="000000"/>
              </a:buClr>
              <a:buSzPct val="75000"/>
              <a:buFont typeface="Symbol" charset="2"/>
              <a:buChar char=""/>
            </a:pPr>
            <a:r>
              <a:rPr lang="ru-RU" sz="1500" b="0" strike="noStrike" spc="-1">
                <a:latin typeface="Arial"/>
              </a:rPr>
              <a:t>Четвёртый уровень структуры</a:t>
            </a:r>
          </a:p>
          <a:p>
            <a:pPr marL="1620000" lvl="4" indent="-162000">
              <a:spcBef>
                <a:spcPts val="212"/>
              </a:spcBef>
              <a:buClr>
                <a:srgbClr val="000000"/>
              </a:buClr>
              <a:buSzPct val="45000"/>
              <a:buFont typeface="Wingdings" charset="2"/>
              <a:buChar char=""/>
            </a:pPr>
            <a:r>
              <a:rPr lang="ru-RU" sz="1500" b="0" strike="noStrike" spc="-1">
                <a:latin typeface="Arial"/>
              </a:rPr>
              <a:t>Пятый уровень структуры</a:t>
            </a:r>
          </a:p>
          <a:p>
            <a:pPr marL="1944000" lvl="5" indent="-162000">
              <a:spcBef>
                <a:spcPts val="212"/>
              </a:spcBef>
              <a:buClr>
                <a:srgbClr val="000000"/>
              </a:buClr>
              <a:buSzPct val="45000"/>
              <a:buFont typeface="Wingdings" charset="2"/>
              <a:buChar char=""/>
            </a:pPr>
            <a:r>
              <a:rPr lang="ru-RU" sz="1500" b="0" strike="noStrike" spc="-1">
                <a:latin typeface="Arial"/>
              </a:rPr>
              <a:t>Шестой уровень структуры</a:t>
            </a:r>
          </a:p>
          <a:p>
            <a:pPr marL="2268000" lvl="6" indent="-162000">
              <a:spcBef>
                <a:spcPts val="212"/>
              </a:spcBef>
              <a:buClr>
                <a:srgbClr val="000000"/>
              </a:buClr>
              <a:buSzPct val="45000"/>
              <a:buFont typeface="Wingdings" charset="2"/>
              <a:buChar char=""/>
            </a:pPr>
            <a:r>
              <a:rPr lang="ru-RU" sz="1500" b="0" strike="noStrike" spc="-1">
                <a:latin typeface="Arial"/>
              </a:rPr>
              <a:t>Седьмой уровень структуры</a:t>
            </a:r>
          </a:p>
        </p:txBody>
      </p:sp>
    </p:spTree>
    <p:extLst>
      <p:ext uri="{BB962C8B-B14F-4D97-AF65-F5344CB8AC3E}">
        <p14:creationId xmlns:p14="http://schemas.microsoft.com/office/powerpoint/2010/main" val="29866223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9.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ru/url?sa=i&amp;rct=j&amp;q=&amp;esrc=s&amp;source=images&amp;cd=&amp;cad=rja&amp;uact=8&amp;ved=0ahUKEwiYxYOCpYnLAhVG9HIKHcnyCu4QjRwIBw&amp;url=http://gazeta.ua/ru/articles/history/_nachalo-velikoj-vojny-v-zagolovkah-amerikanskih-gazet/572087&amp;psig=AFQjCNH0RPDgX7oa07Jx1e5SHx0b2xFxgw&amp;ust=1456158903604970" TargetMode="External"/><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5.xml"/><Relationship Id="rId6" Type="http://schemas.openxmlformats.org/officeDocument/2006/relationships/hyperlink" Target="http://www.google.ru/url?sa=i&amp;rct=j&amp;q=&amp;esrc=s&amp;source=images&amp;cd=&amp;cad=rja&amp;uact=8&amp;ved=0ahUKEwii_-jKp7HLAhUBJJoKHfEHDrUQjRwIBw&amp;url=http://sobakapavla.ru/pervaia-mirovaia-v-kino-1/&amp;bvm=bv.116274245,d.bGs&amp;psig=AFQjCNFbGkKU64UQyDQZ0OIoa1xVaYntdw&amp;ust=1457533983650521"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ru/url?sa=i&amp;rct=j&amp;q=&amp;esrc=s&amp;source=images&amp;cd=&amp;cad=rja&amp;uact=8&amp;ved=0ahUKEwiQqt74qrHLAhXqNJoKHYWnDUsQjRwIBw&amp;url=http://www.2do2go.ru/spb/city/v-fokuse/2453/kuda-shodit-v-peterburge-besplatno-23-29-iyunya&amp;bvm=bv.116274245,d.bGs&amp;psig=AFQjCNFbGkKU64UQyDQZ0OIoa1xVaYntdw&amp;ust=1457533983650521"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1.xml"/><Relationship Id="rId6" Type="http://schemas.openxmlformats.org/officeDocument/2006/relationships/hyperlink" Target="http://feldgrau.info/other/13117-tekhnologii-pmv"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ru/url?sa=i&amp;rct=j&amp;q=&amp;esrc=s&amp;source=images&amp;cd=&amp;cad=rja&amp;uact=8&amp;ved=0ahUKEwjPjMSfq7HLAhXsBZoKHQhjDVgQjRwIBw&amp;url=http://muz4in.net/news/369_j_pekhotnyj_polk_pervyj_afro_amerikanskij_pol_prinimavshij_uchastie_v_pervoj_mirovoj_vojne/2015-11-18-39641&amp;bvm=bv.116274245,d.bGs&amp;psig=AFQjCNFbGkKU64UQyDQZ0OIoa1xVaYntdw&amp;ust=1457533983650521" TargetMode="External"/><Relationship Id="rId4" Type="http://schemas.openxmlformats.org/officeDocument/2006/relationships/hyperlink" Target="http://re-actor.net/retro/8884-wwi-tech.html" TargetMode="External"/><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ru/url?sa=i&amp;rct=j&amp;q=&amp;esrc=s&amp;source=images&amp;cd=&amp;cad=rja&amp;uact=8&amp;ved=0ahUKEwiQqt74qrHLAhXqNJoKHYWnDUsQjRwIBw&amp;url=http://www.2do2go.ru/spb/city/v-fokuse/2453/kuda-shodit-v-peterburge-besplatno-23-29-iyunya&amp;bvm=bv.116274245,d.bGs&amp;psig=AFQjCNFbGkKU64UQyDQZ0OIoa1xVaYntdw&amp;ust=1457533983650521"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76.xml"/><Relationship Id="rId6" Type="http://schemas.openxmlformats.org/officeDocument/2006/relationships/hyperlink" Target="http://feldgrau.info/other/13117-tekhnologii-pmv"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ru/url?sa=i&amp;rct=j&amp;q=&amp;esrc=s&amp;source=images&amp;cd=&amp;cad=rja&amp;uact=8&amp;ved=0ahUKEwjPjMSfq7HLAhXsBZoKHQhjDVgQjRwIBw&amp;url=http://muz4in.net/news/369_j_pekhotnyj_polk_pervyj_afro_amerikanskij_pol_prinimavshij_uchastie_v_pervoj_mirovoj_vojne/2015-11-18-39641&amp;bvm=bv.116274245,d.bGs&amp;psig=AFQjCNFbGkKU64UQyDQZ0OIoa1xVaYntdw&amp;ust=1457533983650521" TargetMode="External"/><Relationship Id="rId4" Type="http://schemas.openxmlformats.org/officeDocument/2006/relationships/hyperlink" Target="http://re-actor.net/retro/8884-wwi-tech.html" TargetMode="External"/><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ru/url?sa=i&amp;rct=j&amp;q=&amp;esrc=s&amp;source=images&amp;cd=&amp;cad=rja&amp;uact=8&amp;ved=0ahUKEwiQqt74qrHLAhXqNJoKHYWnDUsQjRwIBw&amp;url=http://www.2do2go.ru/spb/city/v-fokuse/2453/kuda-shodit-v-peterburge-besplatno-23-29-iyunya&amp;bvm=bv.116274245,d.bGs&amp;psig=AFQjCNFbGkKU64UQyDQZ0OIoa1xVaYntdw&amp;ust=1457533983650521"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21.xml"/><Relationship Id="rId6" Type="http://schemas.openxmlformats.org/officeDocument/2006/relationships/hyperlink" Target="http://feldgrau.info/other/13117-tekhnologii-pmv"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ru/url?sa=i&amp;rct=j&amp;q=&amp;esrc=s&amp;source=images&amp;cd=&amp;cad=rja&amp;uact=8&amp;ved=0ahUKEwjPjMSfq7HLAhXsBZoKHQhjDVgQjRwIBw&amp;url=http://muz4in.net/news/369_j_pekhotnyj_polk_pervyj_afro_amerikanskij_pol_prinimavshij_uchastie_v_pervoj_mirovoj_vojne/2015-11-18-39641&amp;bvm=bv.116274245,d.bGs&amp;psig=AFQjCNFbGkKU64UQyDQZ0OIoa1xVaYntdw&amp;ust=1457533983650521" TargetMode="External"/><Relationship Id="rId4" Type="http://schemas.openxmlformats.org/officeDocument/2006/relationships/hyperlink" Target="http://re-actor.net/retro/8884-wwi-tech.html" TargetMode="External"/><Relationship Id="rId9"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2.xml"/></Relationships>
</file>

<file path=ppt/slides/_rels/slide2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24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714356"/>
            <a:ext cx="7772400" cy="1470025"/>
          </a:xfrm>
        </p:spPr>
        <p:txBody>
          <a:bodyPr>
            <a:normAutofit fontScale="90000"/>
          </a:bodyPr>
          <a:lstStyle/>
          <a:p>
            <a: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t>Индивидуальный учебный </a:t>
            </a:r>
            <a: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t>проект</a:t>
            </a:r>
            <a:b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br>
            <a: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t>в секции </a:t>
            </a:r>
            <a:b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br>
            <a:r>
              <a:rPr lang="ru-RU" b="1" dirty="0"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t>«Филология. </a:t>
            </a:r>
            <a:r>
              <a:rPr lang="ru-RU" b="1" smtClean="0">
                <a:ln>
                  <a:solidFill>
                    <a:sysClr val="windowText" lastClr="000000"/>
                  </a:solidFill>
                </a:ln>
                <a:solidFill>
                  <a:schemeClr val="bg1"/>
                </a:solidFill>
                <a:effectLst>
                  <a:innerShdw blurRad="63500" dist="50800" dir="18900000">
                    <a:prstClr val="black"/>
                  </a:innerShdw>
                </a:effectLst>
                <a:latin typeface="Arial" pitchFamily="34" charset="0"/>
                <a:cs typeface="Arial" pitchFamily="34" charset="0"/>
              </a:rPr>
              <a:t>Иностранные языки»</a:t>
            </a:r>
            <a:endParaRPr lang="es-ES" b="1" dirty="0">
              <a:solidFill>
                <a:schemeClr val="bg1"/>
              </a:solidFill>
              <a:latin typeface="Arial" pitchFamily="34" charset="0"/>
              <a:cs typeface="Arial" pitchFamily="34" charset="0"/>
            </a:endParaRPr>
          </a:p>
        </p:txBody>
      </p:sp>
      <p:sp>
        <p:nvSpPr>
          <p:cNvPr id="3" name="2 Subtítulo"/>
          <p:cNvSpPr>
            <a:spLocks noGrp="1"/>
          </p:cNvSpPr>
          <p:nvPr>
            <p:ph type="subTitle" idx="1"/>
          </p:nvPr>
        </p:nvSpPr>
        <p:spPr>
          <a:xfrm>
            <a:off x="-180528" y="4077072"/>
            <a:ext cx="7632848" cy="1656184"/>
          </a:xfrm>
        </p:spPr>
        <p:txBody>
          <a:bodyPr>
            <a:noAutofit/>
          </a:bodyPr>
          <a:lstStyle/>
          <a:p>
            <a:endParaRPr lang="ru-RU" sz="4000" dirty="0" smtClean="0"/>
          </a:p>
          <a:p>
            <a:r>
              <a:rPr lang="ru-RU" sz="4800" dirty="0" smtClean="0"/>
              <a:t>Структура и особенности</a:t>
            </a:r>
            <a:endParaRPr lang="es-ES" sz="4800" dirty="0"/>
          </a:p>
        </p:txBody>
      </p:sp>
      <p:pic>
        <p:nvPicPr>
          <p:cNvPr id="1026" name="Picture 2" descr="C:\Documents and Settings\Usuario\Mis documentos\Mis imágenes\planeta tierra\SuperStock_1566-075227.jpg"/>
          <p:cNvPicPr>
            <a:picLocks noChangeAspect="1" noChangeArrowheads="1"/>
          </p:cNvPicPr>
          <p:nvPr/>
        </p:nvPicPr>
        <p:blipFill>
          <a:blip r:embed="rId2" cstate="print"/>
          <a:srcRect/>
          <a:stretch>
            <a:fillRect/>
          </a:stretch>
        </p:blipFill>
        <p:spPr bwMode="auto">
          <a:xfrm>
            <a:off x="5148064" y="2276872"/>
            <a:ext cx="3750001" cy="3000372"/>
          </a:xfrm>
          <a:prstGeom prst="ellipse">
            <a:avLst/>
          </a:prstGeom>
          <a:ln>
            <a:noFill/>
          </a:ln>
          <a:effectLst>
            <a:softEdge rad="635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Untitled-2.jpg"/>
          <p:cNvPicPr>
            <a:picLocks noGrp="1" noChangeAspect="1"/>
          </p:cNvPicPr>
          <p:nvPr>
            <p:ph idx="1"/>
          </p:nvPr>
        </p:nvPicPr>
        <p:blipFill>
          <a:blip r:embed="rId3" cstate="email"/>
          <a:stretch>
            <a:fillRect/>
          </a:stretch>
        </p:blipFill>
        <p:spPr>
          <a:xfrm>
            <a:off x="-58994" y="-25"/>
            <a:ext cx="9144032" cy="6858025"/>
          </a:xfrm>
        </p:spPr>
      </p:pic>
      <p:sp>
        <p:nvSpPr>
          <p:cNvPr id="5" name="Прямоугольник 4"/>
          <p:cNvSpPr/>
          <p:nvPr/>
        </p:nvSpPr>
        <p:spPr>
          <a:xfrm>
            <a:off x="899592" y="2924944"/>
            <a:ext cx="7929619" cy="184665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srgbClr val="4BACC6">
                    <a:lumMod val="50000"/>
                  </a:srgbClr>
                </a:solidFill>
                <a:effectLst/>
                <a:uLnTx/>
                <a:uFillTx/>
                <a:latin typeface="Century Gothic" pitchFamily="34" charset="0"/>
                <a:ea typeface="+mn-ea"/>
                <a:cs typeface="+mn-cs"/>
              </a:rPr>
              <a:t>особенности паремий, обозначающих женский интеллект в русском и английском языках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114665981"/>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129" name="Picture 24"/>
          <p:cNvPicPr/>
          <p:nvPr/>
        </p:nvPicPr>
        <p:blipFill>
          <a:blip r:embed="rId2"/>
          <a:srcRect t="16915" b="8363"/>
          <a:stretch/>
        </p:blipFill>
        <p:spPr>
          <a:xfrm>
            <a:off x="0" y="857250"/>
            <a:ext cx="9144000" cy="5142960"/>
          </a:xfrm>
          <a:prstGeom prst="rect">
            <a:avLst/>
          </a:prstGeom>
          <a:ln>
            <a:noFill/>
          </a:ln>
        </p:spPr>
      </p:pic>
      <p:sp>
        <p:nvSpPr>
          <p:cNvPr id="130" name="CustomShape 1"/>
          <p:cNvSpPr/>
          <p:nvPr/>
        </p:nvSpPr>
        <p:spPr>
          <a:xfrm>
            <a:off x="2944440" y="1842210"/>
            <a:ext cx="3254850" cy="510840"/>
          </a:xfrm>
          <a:prstGeom prst="rect">
            <a:avLst/>
          </a:prstGeom>
          <a:noFill/>
          <a:ln>
            <a:noFill/>
          </a:ln>
        </p:spPr>
        <p:style>
          <a:lnRef idx="0">
            <a:scrgbClr r="0" g="0" b="0"/>
          </a:lnRef>
          <a:fillRef idx="0">
            <a:scrgbClr r="0" g="0" b="0"/>
          </a:fillRef>
          <a:effectRef idx="0">
            <a:scrgbClr r="0" g="0" b="0"/>
          </a:effectRef>
          <a:fontRef idx="minor"/>
        </p:style>
      </p:sp>
      <p:sp>
        <p:nvSpPr>
          <p:cNvPr id="131" name="CustomShape 2"/>
          <p:cNvSpPr/>
          <p:nvPr/>
        </p:nvSpPr>
        <p:spPr>
          <a:xfrm>
            <a:off x="2171565" y="825134"/>
            <a:ext cx="4800870" cy="217566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defTabSz="685800"/>
            <a:r>
              <a:rPr lang="ru-RU" sz="3300" spc="-1" dirty="0">
                <a:solidFill>
                  <a:srgbClr val="FFFFFF"/>
                </a:solidFill>
                <a:latin typeface="Arial"/>
                <a:ea typeface="DejaVu Sans"/>
                <a:cs typeface="DejaVu Sans"/>
              </a:rPr>
              <a:t>Стратегии убеждения в информационно - рекламных текстах туристических сайтов</a:t>
            </a:r>
            <a:endParaRPr lang="ru-RU" sz="3300" spc="-1" dirty="0">
              <a:solidFill>
                <a:prstClr val="black"/>
              </a:solidFill>
              <a:latin typeface="Arial"/>
              <a:ea typeface="DejaVu Sans"/>
              <a:cs typeface="DejaVu Sans"/>
            </a:endParaRPr>
          </a:p>
        </p:txBody>
      </p:sp>
      <p:sp>
        <p:nvSpPr>
          <p:cNvPr id="132" name="CustomShape 3"/>
          <p:cNvSpPr/>
          <p:nvPr/>
        </p:nvSpPr>
        <p:spPr>
          <a:xfrm>
            <a:off x="4475610" y="3302640"/>
            <a:ext cx="192510" cy="3202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defTabSz="685800"/>
            <a:fld id="{8BF17442-3992-44D3-8234-E953FC80E176}" type="author">
              <a:rPr lang="ru-RU" spc="-1">
                <a:solidFill>
                  <a:prstClr val="black"/>
                </a:solidFill>
                <a:latin typeface="Times New Roman"/>
                <a:ea typeface="DejaVu Sans"/>
                <a:cs typeface="DejaVu Sans"/>
              </a:rPr>
              <a:pPr defTabSz="685800"/>
              <a:t> </a:t>
            </a:fld>
            <a:endParaRPr lang="ru-RU" spc="-1">
              <a:solidFill>
                <a:prstClr val="black"/>
              </a:solidFill>
              <a:latin typeface="Arial"/>
              <a:ea typeface="DejaVu Sans"/>
              <a:cs typeface="DejaVu Sans"/>
            </a:endParaRPr>
          </a:p>
        </p:txBody>
      </p:sp>
      <p:pic>
        <p:nvPicPr>
          <p:cNvPr id="133" name="Рисунок 132"/>
          <p:cNvPicPr/>
          <p:nvPr/>
        </p:nvPicPr>
        <p:blipFill>
          <a:blip r:embed="rId3"/>
          <a:stretch/>
        </p:blipFill>
        <p:spPr>
          <a:xfrm>
            <a:off x="3494988" y="3750854"/>
            <a:ext cx="859680" cy="859680"/>
          </a:xfrm>
          <a:prstGeom prst="rect">
            <a:avLst/>
          </a:prstGeom>
          <a:ln>
            <a:noFill/>
          </a:ln>
        </p:spPr>
      </p:pic>
    </p:spTree>
    <p:extLst>
      <p:ext uri="{BB962C8B-B14F-4D97-AF65-F5344CB8AC3E}">
        <p14:creationId xmlns:p14="http://schemas.microsoft.com/office/powerpoint/2010/main" val="240270036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1614150" y="1131030"/>
            <a:ext cx="5914890" cy="993870"/>
          </a:xfrm>
          <a:prstGeom prst="rect">
            <a:avLst/>
          </a:prstGeom>
          <a:noFill/>
          <a:ln>
            <a:noFill/>
          </a:ln>
        </p:spPr>
        <p:txBody>
          <a:bodyPr anchor="ctr">
            <a:noAutofit/>
          </a:bodyPr>
          <a:lstStyle/>
          <a:p>
            <a:pPr algn="ctr" defTabSz="685800">
              <a:lnSpc>
                <a:spcPct val="90000"/>
              </a:lnSpc>
            </a:pPr>
            <a:r>
              <a:rPr lang="ru-RU" sz="3600" b="1" spc="-1" dirty="0">
                <a:solidFill>
                  <a:srgbClr val="5B9BD5">
                    <a:lumMod val="75000"/>
                  </a:srgbClr>
                </a:solidFill>
                <a:latin typeface="Bahnschrift Light SemiCondensed" panose="020B0502040204020203" pitchFamily="34" charset="0"/>
                <a:ea typeface="DejaVu Sans"/>
                <a:cs typeface="DejaVu Sans"/>
              </a:rPr>
              <a:t>Гипотеза</a:t>
            </a:r>
            <a:r>
              <a:rPr lang="ru-RU" sz="3600" b="1" spc="-1" dirty="0">
                <a:solidFill>
                  <a:srgbClr val="3465A4"/>
                </a:solidFill>
                <a:latin typeface="Calibri"/>
                <a:ea typeface="DejaVu Sans"/>
                <a:cs typeface="DejaVu Sans"/>
              </a:rPr>
              <a:t> </a:t>
            </a:r>
            <a:r>
              <a:rPr lang="ru-RU" sz="3600" b="1" spc="-1" dirty="0">
                <a:solidFill>
                  <a:srgbClr val="5B9BD5">
                    <a:lumMod val="75000"/>
                  </a:srgbClr>
                </a:solidFill>
                <a:latin typeface="Bahnschrift Light SemiCondensed" panose="020B0502040204020203" pitchFamily="34" charset="0"/>
                <a:ea typeface="DejaVu Sans"/>
                <a:cs typeface="DejaVu Sans"/>
              </a:rPr>
              <a:t>исследования</a:t>
            </a:r>
          </a:p>
        </p:txBody>
      </p:sp>
      <p:sp>
        <p:nvSpPr>
          <p:cNvPr id="143" name="TextShape 2"/>
          <p:cNvSpPr txBox="1"/>
          <p:nvPr/>
        </p:nvSpPr>
        <p:spPr>
          <a:xfrm>
            <a:off x="803031" y="2226420"/>
            <a:ext cx="7520354" cy="3263220"/>
          </a:xfrm>
          <a:prstGeom prst="rect">
            <a:avLst/>
          </a:prstGeom>
          <a:noFill/>
          <a:ln>
            <a:noFill/>
          </a:ln>
        </p:spPr>
        <p:txBody>
          <a:bodyPr>
            <a:noAutofit/>
          </a:bodyPr>
          <a:lstStyle/>
          <a:p>
            <a:pPr algn="ctr" defTabSz="685800">
              <a:lnSpc>
                <a:spcPct val="90000"/>
              </a:lnSpc>
              <a:spcBef>
                <a:spcPts val="751"/>
              </a:spcBef>
            </a:pPr>
            <a:r>
              <a:rPr lang="ru-RU" sz="3600" b="1" spc="-1" dirty="0">
                <a:solidFill>
                  <a:srgbClr val="5B9BD5">
                    <a:lumMod val="75000"/>
                  </a:srgbClr>
                </a:solidFill>
                <a:latin typeface="Bahnschrift Light SemiCondensed" panose="020B0502040204020203" pitchFamily="34" charset="0"/>
                <a:ea typeface="DejaVu Sans"/>
                <a:cs typeface="DejaVu Sans"/>
              </a:rPr>
              <a:t>Для привлечения внимания к коммерческому продукту в туристическом бизнесе в интернет-пространстве используется </a:t>
            </a:r>
            <a:r>
              <a:rPr lang="ru-RU" sz="3600" b="1" spc="-1" dirty="0" smtClean="0">
                <a:solidFill>
                  <a:srgbClr val="5B9BD5">
                    <a:lumMod val="75000"/>
                  </a:srgbClr>
                </a:solidFill>
                <a:latin typeface="Bahnschrift Light SemiCondensed" panose="020B0502040204020203" pitchFamily="34" charset="0"/>
                <a:ea typeface="DejaVu Sans"/>
                <a:cs typeface="DejaVu Sans"/>
              </a:rPr>
              <a:t>специфический </a:t>
            </a:r>
            <a:r>
              <a:rPr lang="ru-RU" sz="3600" b="1" spc="-1" dirty="0">
                <a:solidFill>
                  <a:srgbClr val="5B9BD5">
                    <a:lumMod val="75000"/>
                  </a:srgbClr>
                </a:solidFill>
                <a:latin typeface="Bahnschrift Light SemiCondensed" panose="020B0502040204020203" pitchFamily="34" charset="0"/>
                <a:ea typeface="DejaVu Sans"/>
                <a:cs typeface="DejaVu Sans"/>
              </a:rPr>
              <a:t>набор языковых средств и особые стратегии убеждения.</a:t>
            </a:r>
          </a:p>
          <a:p>
            <a:pPr algn="ctr" defTabSz="685800">
              <a:lnSpc>
                <a:spcPct val="90000"/>
              </a:lnSpc>
              <a:spcBef>
                <a:spcPts val="751"/>
              </a:spcBef>
            </a:pPr>
            <a:endParaRPr lang="ru-RU" sz="3300" spc="-1" dirty="0">
              <a:solidFill>
                <a:srgbClr val="000000"/>
              </a:solidFill>
              <a:latin typeface="Calibri"/>
              <a:ea typeface="DejaVu Sans"/>
              <a:cs typeface="DejaVu Sans"/>
            </a:endParaRPr>
          </a:p>
        </p:txBody>
      </p:sp>
      <p:pic>
        <p:nvPicPr>
          <p:cNvPr id="5" name="Рисунок 4"/>
          <p:cNvPicPr/>
          <p:nvPr/>
        </p:nvPicPr>
        <p:blipFill>
          <a:blip r:embed="rId3"/>
          <a:stretch/>
        </p:blipFill>
        <p:spPr>
          <a:xfrm>
            <a:off x="263474" y="5267936"/>
            <a:ext cx="643680" cy="643680"/>
          </a:xfrm>
          <a:prstGeom prst="rect">
            <a:avLst/>
          </a:prstGeom>
          <a:ln>
            <a:noFill/>
          </a:ln>
        </p:spPr>
      </p:pic>
    </p:spTree>
    <p:extLst>
      <p:ext uri="{BB962C8B-B14F-4D97-AF65-F5344CB8AC3E}">
        <p14:creationId xmlns:p14="http://schemas.microsoft.com/office/powerpoint/2010/main" val="705153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Рисунок 138"/>
          <p:cNvPicPr/>
          <p:nvPr/>
        </p:nvPicPr>
        <p:blipFill>
          <a:blip r:embed="rId3"/>
          <a:stretch/>
        </p:blipFill>
        <p:spPr>
          <a:xfrm>
            <a:off x="263474" y="5267936"/>
            <a:ext cx="643680" cy="643680"/>
          </a:xfrm>
          <a:prstGeom prst="rect">
            <a:avLst/>
          </a:prstGeom>
          <a:ln>
            <a:noFill/>
          </a:ln>
        </p:spPr>
      </p:pic>
      <p:sp>
        <p:nvSpPr>
          <p:cNvPr id="140" name="CustomShape 1"/>
          <p:cNvSpPr/>
          <p:nvPr/>
        </p:nvSpPr>
        <p:spPr>
          <a:xfrm>
            <a:off x="1512360" y="1047060"/>
            <a:ext cx="5624370" cy="8899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defTabSz="685800">
              <a:lnSpc>
                <a:spcPct val="90000"/>
              </a:lnSpc>
              <a:spcBef>
                <a:spcPts val="751"/>
              </a:spcBef>
            </a:pPr>
            <a:r>
              <a:rPr lang="ru-RU" sz="3600" spc="-1" dirty="0">
                <a:solidFill>
                  <a:srgbClr val="FFFFFF"/>
                </a:solidFill>
                <a:latin typeface="Bahnschrift Light SemiCondensed" panose="020B0502040204020203" pitchFamily="34" charset="0"/>
                <a:ea typeface="DejaVu Sans"/>
                <a:cs typeface="DejaVu Sans"/>
              </a:rPr>
              <a:t>Предмет</a:t>
            </a:r>
            <a:r>
              <a:rPr lang="ru-RU" sz="1350" spc="-1" dirty="0">
                <a:solidFill>
                  <a:srgbClr val="FFFFFF"/>
                </a:solidFill>
                <a:latin typeface="Arial"/>
                <a:ea typeface="DejaVu Sans"/>
                <a:cs typeface="DejaVu Sans"/>
              </a:rPr>
              <a:t> </a:t>
            </a:r>
            <a:r>
              <a:rPr lang="ru-RU" sz="3600" b="1" spc="-1" dirty="0">
                <a:solidFill>
                  <a:srgbClr val="FFFFFF"/>
                </a:solidFill>
                <a:latin typeface="Bahnschrift Light SemiCondensed" panose="020B0502040204020203" pitchFamily="34" charset="0"/>
                <a:ea typeface="DejaVu Sans"/>
                <a:cs typeface="DejaVu Sans"/>
              </a:rPr>
              <a:t>исследования</a:t>
            </a:r>
            <a:r>
              <a:rPr lang="ru-RU" sz="1350" spc="-1" dirty="0">
                <a:solidFill>
                  <a:srgbClr val="FFFFFF"/>
                </a:solidFill>
                <a:latin typeface="Arial"/>
                <a:ea typeface="DejaVu Sans"/>
                <a:cs typeface="DejaVu Sans"/>
              </a:rPr>
              <a:t> </a:t>
            </a:r>
            <a:endParaRPr lang="ru-RU" sz="1350" spc="-1" dirty="0">
              <a:solidFill>
                <a:prstClr val="black"/>
              </a:solidFill>
              <a:latin typeface="Arial"/>
              <a:ea typeface="DejaVu Sans"/>
              <a:cs typeface="DejaVu Sans"/>
            </a:endParaRPr>
          </a:p>
        </p:txBody>
      </p:sp>
      <p:sp>
        <p:nvSpPr>
          <p:cNvPr id="141" name="CustomShape 2"/>
          <p:cNvSpPr/>
          <p:nvPr/>
        </p:nvSpPr>
        <p:spPr>
          <a:xfrm>
            <a:off x="1422180" y="2315250"/>
            <a:ext cx="6299370" cy="15773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defTabSz="685800">
              <a:lnSpc>
                <a:spcPct val="90000"/>
              </a:lnSpc>
              <a:spcBef>
                <a:spcPts val="751"/>
              </a:spcBef>
            </a:pPr>
            <a:r>
              <a:rPr lang="ru-RU" sz="3600" spc="-1" dirty="0">
                <a:solidFill>
                  <a:srgbClr val="FFFFFF"/>
                </a:solidFill>
                <a:latin typeface="Bahnschrift Light SemiCondensed" panose="020B0502040204020203" pitchFamily="34" charset="0"/>
                <a:ea typeface="DejaVu Sans"/>
                <a:cs typeface="DejaVu Sans"/>
              </a:rPr>
              <a:t>языковые</a:t>
            </a:r>
            <a:r>
              <a:rPr lang="ru-RU" sz="3600" b="1" spc="-1" dirty="0">
                <a:solidFill>
                  <a:srgbClr val="FFFFFF"/>
                </a:solidFill>
                <a:latin typeface="Bahnschrift Light SemiCondensed" panose="020B0502040204020203" pitchFamily="34" charset="0"/>
                <a:ea typeface="DejaVu Sans"/>
                <a:cs typeface="DejaVu Sans"/>
              </a:rPr>
              <a:t> средства и стратегии убеждения, использующиеся при создании текстов англоязычной интернет-рекламы</a:t>
            </a:r>
          </a:p>
        </p:txBody>
      </p:sp>
    </p:spTree>
    <p:extLst>
      <p:ext uri="{BB962C8B-B14F-4D97-AF65-F5344CB8AC3E}">
        <p14:creationId xmlns:p14="http://schemas.microsoft.com/office/powerpoint/2010/main" val="360789227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heseagull.co.uk/wp-content/uploads/dead_or_alive.jpg"/>
          <p:cNvPicPr>
            <a:picLocks noChangeAspect="1" noChangeArrowheads="1"/>
          </p:cNvPicPr>
          <p:nvPr/>
        </p:nvPicPr>
        <p:blipFill>
          <a:blip r:embed="rId2" cstate="print">
            <a:duotone>
              <a:schemeClr val="accent6">
                <a:shade val="45000"/>
                <a:satMod val="135000"/>
              </a:schemeClr>
              <a:prstClr val="white"/>
            </a:duotone>
          </a:blip>
          <a:srcRect r="4127"/>
          <a:stretch>
            <a:fillRect/>
          </a:stretch>
        </p:blipFill>
        <p:spPr bwMode="auto">
          <a:xfrm>
            <a:off x="0" y="-499"/>
            <a:ext cx="9144000" cy="6876124"/>
          </a:xfrm>
          <a:prstGeom prst="rect">
            <a:avLst/>
          </a:prstGeom>
          <a:noFill/>
        </p:spPr>
      </p:pic>
      <p:sp>
        <p:nvSpPr>
          <p:cNvPr id="2051" name="TextBox 4"/>
          <p:cNvSpPr txBox="1">
            <a:spLocks noChangeArrowheads="1"/>
          </p:cNvSpPr>
          <p:nvPr/>
        </p:nvSpPr>
        <p:spPr bwMode="auto">
          <a:xfrm>
            <a:off x="285750" y="214313"/>
            <a:ext cx="8858250" cy="40005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rPr>
              <a:t>Непереводимое в переводе</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40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rPr>
              <a:t>Способы перевода реалий на материале  рассказа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1200" cap="none" spc="0" normalizeH="0" baseline="0" noProof="0" dirty="0" err="1">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rPr>
              <a:t>О'Генри</a:t>
            </a:r>
            <a:r>
              <a:rPr kumimoji="0" lang="ru-RU" sz="40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ndara" pitchFamily="34" charset="0"/>
                <a:ea typeface="+mn-ea"/>
                <a:cs typeface="Arial" charset="0"/>
              </a:rPr>
              <a:t>«Вождь краснокожих»</a:t>
            </a:r>
          </a:p>
        </p:txBody>
      </p:sp>
    </p:spTree>
    <p:extLst>
      <p:ext uri="{BB962C8B-B14F-4D97-AF65-F5344CB8AC3E}">
        <p14:creationId xmlns:p14="http://schemas.microsoft.com/office/powerpoint/2010/main" val="4251123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eseagull.co.uk/wp-content/uploads/dead_or_alive.jpg"/>
          <p:cNvPicPr>
            <a:picLocks noChangeAspect="1" noChangeArrowheads="1"/>
          </p:cNvPicPr>
          <p:nvPr/>
        </p:nvPicPr>
        <p:blipFill>
          <a:blip r:embed="rId2" cstate="print">
            <a:duotone>
              <a:schemeClr val="accent6">
                <a:shade val="45000"/>
                <a:satMod val="135000"/>
              </a:schemeClr>
              <a:prstClr val="white"/>
            </a:duotone>
          </a:blip>
          <a:srcRect l="42191" r="39581"/>
          <a:stretch>
            <a:fillRect/>
          </a:stretch>
        </p:blipFill>
        <p:spPr bwMode="auto">
          <a:xfrm>
            <a:off x="0" y="0"/>
            <a:ext cx="1671152" cy="6858000"/>
          </a:xfrm>
          <a:prstGeom prst="rect">
            <a:avLst/>
          </a:prstGeom>
          <a:noFill/>
          <a:ln>
            <a:solidFill>
              <a:schemeClr val="accent6">
                <a:lumMod val="50000"/>
              </a:schemeClr>
            </a:solidFill>
          </a:ln>
        </p:spPr>
      </p:pic>
      <p:sp>
        <p:nvSpPr>
          <p:cNvPr id="5" name="Скругленный прямоугольник 4"/>
          <p:cNvSpPr/>
          <p:nvPr/>
        </p:nvSpPr>
        <p:spPr>
          <a:xfrm>
            <a:off x="785813" y="428625"/>
            <a:ext cx="7572375"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Заголовок 2"/>
          <p:cNvSpPr>
            <a:spLocks noGrp="1"/>
          </p:cNvSpPr>
          <p:nvPr>
            <p:ph type="title"/>
          </p:nvPr>
        </p:nvSpPr>
        <p:spPr>
          <a:xfrm>
            <a:off x="428625" y="285750"/>
            <a:ext cx="8229600" cy="1143000"/>
          </a:xfrm>
          <a:solidFill>
            <a:schemeClr val="accent6">
              <a:lumMod val="40000"/>
              <a:lumOff val="60000"/>
            </a:schemeClr>
          </a:solidFill>
        </p:spPr>
        <p:txBody>
          <a:bodyPr/>
          <a:lstStyle/>
          <a:p>
            <a:pPr eaLnBrk="1" hangingPunct="1">
              <a:defRPr/>
            </a:pPr>
            <a:r>
              <a:rPr lang="ru-RU" sz="5400" b="1" dirty="0" smtClean="0">
                <a:solidFill>
                  <a:srgbClr val="663300"/>
                </a:solidFill>
                <a:effectLst>
                  <a:outerShdw blurRad="38100" dist="38100" dir="2700000" algn="tl">
                    <a:srgbClr val="000000">
                      <a:alpha val="43137"/>
                    </a:srgbClr>
                  </a:outerShdw>
                </a:effectLst>
                <a:latin typeface="Candara" pitchFamily="34" charset="0"/>
                <a:ea typeface="+mn-ea"/>
                <a:cs typeface="Arial" charset="0"/>
              </a:rPr>
              <a:t>Гипотеза</a:t>
            </a:r>
            <a:r>
              <a:rPr lang="ru-RU" b="1" dirty="0" smtClean="0"/>
              <a:t> </a:t>
            </a:r>
            <a:r>
              <a:rPr lang="ru-RU" sz="5400" b="1" dirty="0" smtClean="0">
                <a:solidFill>
                  <a:srgbClr val="663300"/>
                </a:solidFill>
                <a:effectLst>
                  <a:outerShdw blurRad="38100" dist="38100" dir="2700000" algn="tl">
                    <a:srgbClr val="000000">
                      <a:alpha val="43137"/>
                    </a:srgbClr>
                  </a:outerShdw>
                </a:effectLst>
                <a:latin typeface="Candara" pitchFamily="34" charset="0"/>
                <a:ea typeface="+mn-ea"/>
                <a:cs typeface="Arial" charset="0"/>
              </a:rPr>
              <a:t>исследования</a:t>
            </a:r>
            <a:endParaRPr lang="ru-RU" sz="5400" b="1" dirty="0">
              <a:solidFill>
                <a:srgbClr val="663300"/>
              </a:solidFill>
              <a:effectLst>
                <a:outerShdw blurRad="38100" dist="38100" dir="2700000" algn="tl">
                  <a:srgbClr val="000000">
                    <a:alpha val="43137"/>
                  </a:srgbClr>
                </a:outerShdw>
              </a:effectLst>
              <a:latin typeface="Candara" pitchFamily="34" charset="0"/>
              <a:ea typeface="+mn-ea"/>
              <a:cs typeface="Arial" charset="0"/>
            </a:endParaRPr>
          </a:p>
        </p:txBody>
      </p:sp>
      <p:sp>
        <p:nvSpPr>
          <p:cNvPr id="4" name="Содержимое 3"/>
          <p:cNvSpPr>
            <a:spLocks noGrp="1"/>
          </p:cNvSpPr>
          <p:nvPr>
            <p:ph idx="1"/>
          </p:nvPr>
        </p:nvSpPr>
        <p:spPr>
          <a:xfrm>
            <a:off x="1714500" y="1600200"/>
            <a:ext cx="7429500" cy="4525963"/>
          </a:xfrm>
        </p:spPr>
        <p:txBody>
          <a:bodyPr/>
          <a:lstStyle/>
          <a:p>
            <a:pPr indent="342900" eaLnBrk="1" hangingPunct="1">
              <a:buFont typeface="Arial" charset="0"/>
              <a:buNone/>
              <a:defRPr/>
            </a:pPr>
            <a:r>
              <a:rPr lang="ru-RU" dirty="0" smtClean="0">
                <a:solidFill>
                  <a:srgbClr val="663300"/>
                </a:solidFill>
                <a:effectLst>
                  <a:outerShdw blurRad="38100" dist="38100" dir="2700000" algn="tl">
                    <a:srgbClr val="000000">
                      <a:alpha val="43137"/>
                    </a:srgbClr>
                  </a:outerShdw>
                </a:effectLst>
                <a:latin typeface="Arial Black" pitchFamily="34" charset="0"/>
                <a:cs typeface="Arial" charset="0"/>
              </a:rPr>
              <a:t>Успешный перевод </a:t>
            </a:r>
            <a:r>
              <a:rPr lang="ru-RU" dirty="0" err="1" smtClean="0">
                <a:solidFill>
                  <a:srgbClr val="663300"/>
                </a:solidFill>
                <a:effectLst>
                  <a:outerShdw blurRad="38100" dist="38100" dir="2700000" algn="tl">
                    <a:srgbClr val="000000">
                      <a:alpha val="43137"/>
                    </a:srgbClr>
                  </a:outerShdw>
                </a:effectLst>
                <a:latin typeface="Arial Black" pitchFamily="34" charset="0"/>
                <a:cs typeface="Arial" charset="0"/>
              </a:rPr>
              <a:t>социокультурных</a:t>
            </a:r>
            <a:r>
              <a:rPr lang="ru-RU" dirty="0" smtClean="0">
                <a:solidFill>
                  <a:srgbClr val="663300"/>
                </a:solidFill>
                <a:effectLst>
                  <a:outerShdw blurRad="38100" dist="38100" dir="2700000" algn="tl">
                    <a:srgbClr val="000000">
                      <a:alpha val="43137"/>
                    </a:srgbClr>
                  </a:outerShdw>
                </a:effectLst>
                <a:latin typeface="Arial Black" pitchFamily="34" charset="0"/>
                <a:cs typeface="Arial" charset="0"/>
              </a:rPr>
              <a:t> реалий зависит не только от применения общих правил и способов перевода этих лингвистических единиц, от индивидуальности самого переводчика, но и от исторического времени версии перевода. </a:t>
            </a:r>
            <a:endParaRPr lang="ru-RU" dirty="0">
              <a:solidFill>
                <a:srgbClr val="663300"/>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60108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eseagull.co.uk/wp-content/uploads/dead_or_alive.jpg"/>
          <p:cNvPicPr>
            <a:picLocks noChangeAspect="1" noChangeArrowheads="1"/>
          </p:cNvPicPr>
          <p:nvPr/>
        </p:nvPicPr>
        <p:blipFill>
          <a:blip r:embed="rId2" cstate="print">
            <a:duotone>
              <a:schemeClr val="accent6">
                <a:shade val="45000"/>
                <a:satMod val="135000"/>
              </a:schemeClr>
              <a:prstClr val="white"/>
            </a:duotone>
          </a:blip>
          <a:srcRect l="42191" r="39581"/>
          <a:stretch>
            <a:fillRect/>
          </a:stretch>
        </p:blipFill>
        <p:spPr bwMode="auto">
          <a:xfrm>
            <a:off x="0" y="0"/>
            <a:ext cx="1671152" cy="6858000"/>
          </a:xfrm>
          <a:prstGeom prst="rect">
            <a:avLst/>
          </a:prstGeom>
          <a:noFill/>
          <a:ln>
            <a:solidFill>
              <a:schemeClr val="accent6">
                <a:lumMod val="50000"/>
              </a:schemeClr>
            </a:solidFill>
          </a:ln>
        </p:spPr>
      </p:pic>
      <p:sp>
        <p:nvSpPr>
          <p:cNvPr id="5" name="Скругленный прямоугольник 4"/>
          <p:cNvSpPr/>
          <p:nvPr/>
        </p:nvSpPr>
        <p:spPr>
          <a:xfrm>
            <a:off x="785813" y="428625"/>
            <a:ext cx="7572375"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Заголовок 2"/>
          <p:cNvSpPr>
            <a:spLocks noGrp="1"/>
          </p:cNvSpPr>
          <p:nvPr>
            <p:ph type="title"/>
          </p:nvPr>
        </p:nvSpPr>
        <p:spPr>
          <a:xfrm>
            <a:off x="428625" y="285750"/>
            <a:ext cx="8229600" cy="1143000"/>
          </a:xfrm>
          <a:solidFill>
            <a:schemeClr val="accent6">
              <a:lumMod val="40000"/>
              <a:lumOff val="60000"/>
            </a:schemeClr>
          </a:solidFill>
        </p:spPr>
        <p:txBody>
          <a:bodyPr/>
          <a:lstStyle/>
          <a:p>
            <a:pPr eaLnBrk="1" hangingPunct="1">
              <a:defRPr/>
            </a:pPr>
            <a:r>
              <a:rPr lang="ru-RU" sz="5400" b="1" smtClean="0">
                <a:solidFill>
                  <a:srgbClr val="663300"/>
                </a:solidFill>
                <a:effectLst>
                  <a:outerShdw blurRad="38100" dist="38100" dir="2700000" algn="tl">
                    <a:srgbClr val="000000">
                      <a:alpha val="43137"/>
                    </a:srgbClr>
                  </a:outerShdw>
                </a:effectLst>
              </a:rPr>
              <a:t>Предмет  </a:t>
            </a:r>
            <a:r>
              <a:rPr lang="ru-RU" sz="5400" b="1" dirty="0" smtClean="0">
                <a:solidFill>
                  <a:srgbClr val="663300"/>
                </a:solidFill>
                <a:effectLst>
                  <a:outerShdw blurRad="38100" dist="38100" dir="2700000" algn="tl">
                    <a:srgbClr val="000000">
                      <a:alpha val="43137"/>
                    </a:srgbClr>
                  </a:outerShdw>
                </a:effectLst>
              </a:rPr>
              <a:t>исследования</a:t>
            </a:r>
            <a:endParaRPr lang="ru-RU" sz="5400" b="1" dirty="0">
              <a:solidFill>
                <a:srgbClr val="663300"/>
              </a:solidFill>
              <a:effectLst>
                <a:outerShdw blurRad="38100" dist="38100" dir="2700000" algn="tl">
                  <a:srgbClr val="000000">
                    <a:alpha val="43137"/>
                  </a:srgbClr>
                </a:outerShdw>
              </a:effectLst>
              <a:latin typeface="Candara" pitchFamily="34" charset="0"/>
              <a:ea typeface="+mn-ea"/>
              <a:cs typeface="Arial" charset="0"/>
            </a:endParaRPr>
          </a:p>
        </p:txBody>
      </p:sp>
      <p:sp>
        <p:nvSpPr>
          <p:cNvPr id="4" name="Содержимое 3"/>
          <p:cNvSpPr>
            <a:spLocks noGrp="1"/>
          </p:cNvSpPr>
          <p:nvPr>
            <p:ph idx="1"/>
          </p:nvPr>
        </p:nvSpPr>
        <p:spPr>
          <a:xfrm>
            <a:off x="1643063" y="1600200"/>
            <a:ext cx="7500937" cy="4525963"/>
          </a:xfrm>
        </p:spPr>
        <p:txBody>
          <a:bodyPr/>
          <a:lstStyle/>
          <a:p>
            <a:pPr indent="0" eaLnBrk="1" hangingPunct="1">
              <a:buFont typeface="Arial" charset="0"/>
              <a:buNone/>
              <a:defRPr/>
            </a:pPr>
            <a:r>
              <a:rPr lang="ru-RU" sz="4000" dirty="0" smtClean="0">
                <a:solidFill>
                  <a:srgbClr val="663300"/>
                </a:solidFill>
                <a:effectLst>
                  <a:outerShdw blurRad="38100" dist="38100" dir="2700000" algn="tl">
                    <a:srgbClr val="000000">
                      <a:alpha val="43137"/>
                    </a:srgbClr>
                  </a:outerShdw>
                </a:effectLst>
                <a:latin typeface="Arial Black" pitchFamily="34" charset="0"/>
                <a:cs typeface="Arial" charset="0"/>
              </a:rPr>
              <a:t>способы перевода реалий и фразеологизмов в художественном тексте</a:t>
            </a:r>
          </a:p>
        </p:txBody>
      </p:sp>
    </p:spTree>
    <p:extLst>
      <p:ext uri="{BB962C8B-B14F-4D97-AF65-F5344CB8AC3E}">
        <p14:creationId xmlns:p14="http://schemas.microsoft.com/office/powerpoint/2010/main" val="2534466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static.gazeta.ua/img/cache/gallery/572/572087_1_w_570.jpg">
            <a:hlinkClick r:id="rId3"/>
          </p:cNvPr>
          <p:cNvPicPr/>
          <p:nvPr/>
        </p:nvPicPr>
        <p:blipFill>
          <a:blip r:embed="rId4" cstate="print"/>
          <a:srcRect r="3810"/>
          <a:stretch>
            <a:fillRect/>
          </a:stretch>
        </p:blipFill>
        <p:spPr bwMode="auto">
          <a:xfrm>
            <a:off x="0" y="116632"/>
            <a:ext cx="3635895" cy="2996952"/>
          </a:xfrm>
          <a:prstGeom prst="flowChartDocument">
            <a:avLst/>
          </a:prstGeom>
          <a:noFill/>
          <a:ln w="76200">
            <a:noFill/>
            <a:miter lim="800000"/>
            <a:headEnd/>
            <a:tailEnd/>
          </a:ln>
          <a:effectLst>
            <a:softEdge rad="127000"/>
          </a:effectLst>
        </p:spPr>
      </p:pic>
      <p:pic>
        <p:nvPicPr>
          <p:cNvPr id="6" name="Picture 2" descr="http://fammeo.ru/images/articles/art0219.png"/>
          <p:cNvPicPr>
            <a:picLocks noChangeAspect="1" noChangeArrowheads="1"/>
          </p:cNvPicPr>
          <p:nvPr/>
        </p:nvPicPr>
        <p:blipFill>
          <a:blip r:embed="rId5" cstate="print"/>
          <a:srcRect/>
          <a:stretch>
            <a:fillRect/>
          </a:stretch>
        </p:blipFill>
        <p:spPr bwMode="auto">
          <a:xfrm>
            <a:off x="3635896" y="116632"/>
            <a:ext cx="2736304" cy="2475705"/>
          </a:xfrm>
          <a:prstGeom prst="flowChartDocument">
            <a:avLst/>
          </a:prstGeom>
          <a:noFill/>
          <a:effectLst>
            <a:softEdge rad="127000"/>
          </a:effectLst>
        </p:spPr>
      </p:pic>
      <p:pic>
        <p:nvPicPr>
          <p:cNvPr id="1026" name="Picture 2" descr="http://sobakapavla.ru/wp-content/uploads/2015/03/kinopoisk.ru-Oh_21-What-a-Lovely-War-1872966.jpg">
            <a:hlinkClick r:id="rId6"/>
          </p:cNvPr>
          <p:cNvPicPr>
            <a:picLocks noChangeAspect="1" noChangeArrowheads="1"/>
          </p:cNvPicPr>
          <p:nvPr/>
        </p:nvPicPr>
        <p:blipFill>
          <a:blip r:embed="rId7" cstate="print">
            <a:clrChange>
              <a:clrFrom>
                <a:srgbClr val="585A55"/>
              </a:clrFrom>
              <a:clrTo>
                <a:srgbClr val="585A55">
                  <a:alpha val="0"/>
                </a:srgbClr>
              </a:clrTo>
            </a:clrChange>
            <a:lum bright="30000"/>
          </a:blip>
          <a:srcRect/>
          <a:stretch>
            <a:fillRect/>
          </a:stretch>
        </p:blipFill>
        <p:spPr bwMode="auto">
          <a:xfrm>
            <a:off x="6300192" y="116632"/>
            <a:ext cx="2786516" cy="1728191"/>
          </a:xfrm>
          <a:prstGeom prst="flowChartDocument">
            <a:avLst/>
          </a:prstGeom>
          <a:noFill/>
          <a:effectLst>
            <a:softEdge rad="63500"/>
          </a:effectLst>
        </p:spPr>
      </p:pic>
      <p:sp>
        <p:nvSpPr>
          <p:cNvPr id="1027" name="Rectangle 3"/>
          <p:cNvSpPr>
            <a:spLocks noChangeArrowheads="1"/>
          </p:cNvSpPr>
          <p:nvPr/>
        </p:nvSpPr>
        <p:spPr bwMode="auto">
          <a:xfrm>
            <a:off x="0" y="3070121"/>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663300"/>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rPr>
              <a:t>КОНЦЕПТ «ВОЙНА»</a:t>
            </a:r>
            <a:endParaRPr kumimoji="0" lang="en-US" sz="3600" b="1" i="0" u="none" strike="noStrike" kern="1200" cap="none" spc="0" normalizeH="0" baseline="0" noProof="0" dirty="0" smtClean="0">
              <a:ln>
                <a:noFill/>
              </a:ln>
              <a:solidFill>
                <a:srgbClr val="663300"/>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663300"/>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rPr>
              <a:t> В АМЕРИКАНСКОЙ   ЛИНГВОКУЛЬТУРЕ</a:t>
            </a:r>
            <a:r>
              <a:rPr kumimoji="0" lang="ru-RU" sz="4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black"/>
                </a:solidFill>
                <a:effectLst/>
                <a:uLnTx/>
                <a:uFillTx/>
                <a:latin typeface="Calibri"/>
                <a:ea typeface="+mn-ea"/>
                <a:cs typeface="+mn-cs"/>
              </a:rPr>
              <a:t>(на материале произведений Эрнеста Хемингуэя «Прощай, оружие» и «Первый взгляд на войну»)</a:t>
            </a:r>
            <a:endParaRPr kumimoji="0" lang="ru-RU" sz="2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ru-RU"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ru-RU"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4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Arial" pitchFamily="34" charset="0"/>
            </a:endParaRPr>
          </a:p>
        </p:txBody>
      </p:sp>
      <p:sp>
        <p:nvSpPr>
          <p:cNvPr id="10" name="TextBox 9"/>
          <p:cNvSpPr txBox="1"/>
          <p:nvPr/>
        </p:nvSpPr>
        <p:spPr>
          <a:xfrm>
            <a:off x="5786446" y="5715016"/>
            <a:ext cx="324531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a:ea typeface="+mn-ea"/>
                <a:cs typeface="+mn-cs"/>
              </a:rPr>
              <a:t>Автор: Диана </a:t>
            </a:r>
            <a:r>
              <a:rPr kumimoji="0" lang="ru-RU" sz="1800" b="1" i="0" u="none" strike="noStrike" kern="1200" cap="none" spc="0" normalizeH="0" baseline="0" noProof="0" dirty="0" err="1" smtClean="0">
                <a:ln>
                  <a:noFill/>
                </a:ln>
                <a:solidFill>
                  <a:prstClr val="black"/>
                </a:solidFill>
                <a:effectLst/>
                <a:uLnTx/>
                <a:uFillTx/>
                <a:latin typeface="Calibri"/>
                <a:ea typeface="+mn-ea"/>
                <a:cs typeface="+mn-cs"/>
              </a:rPr>
              <a:t>Хаджимурадова</a:t>
            </a:r>
            <a:endParaRPr kumimoji="0" lang="ru-RU"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a:ea typeface="+mn-ea"/>
                <a:cs typeface="+mn-cs"/>
              </a:rPr>
              <a:t>г. Нижневартовск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a:ea typeface="+mn-ea"/>
                <a:cs typeface="+mn-cs"/>
              </a:rPr>
              <a:t>МБОУ «Гимназия №1»</a:t>
            </a:r>
            <a:endParaRPr kumimoji="0" lang="ru-RU"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82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000232" y="274638"/>
            <a:ext cx="6686568" cy="1143000"/>
          </a:xfrm>
        </p:spPr>
        <p:txBody>
          <a:bodyPr>
            <a:normAutofit fontScale="90000"/>
          </a:bodyPr>
          <a:lstStyle/>
          <a:p>
            <a:r>
              <a:rPr lang="ru-RU" sz="5400"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Гипотеза</a:t>
            </a:r>
            <a:r>
              <a:rPr lang="ru-RU" b="1" dirty="0" smtClean="0"/>
              <a:t> </a:t>
            </a:r>
            <a:r>
              <a:rPr lang="ru-RU" sz="5400"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исследования</a:t>
            </a:r>
          </a:p>
        </p:txBody>
      </p:sp>
      <p:sp>
        <p:nvSpPr>
          <p:cNvPr id="10" name="Содержимое 9"/>
          <p:cNvSpPr>
            <a:spLocks noGrp="1"/>
          </p:cNvSpPr>
          <p:nvPr>
            <p:ph idx="1"/>
          </p:nvPr>
        </p:nvSpPr>
        <p:spPr>
          <a:xfrm>
            <a:off x="1857356" y="1428736"/>
            <a:ext cx="6786578" cy="4525963"/>
          </a:xfrm>
        </p:spPr>
        <p:txBody>
          <a:bodyPr>
            <a:normAutofit/>
          </a:bodyPr>
          <a:lstStyle/>
          <a:p>
            <a:pPr indent="0" algn="just">
              <a:buNone/>
            </a:pPr>
            <a:r>
              <a:rPr lang="ru-RU" sz="2800" b="1" dirty="0" smtClean="0">
                <a:effectLst>
                  <a:outerShdw blurRad="38100" dist="38100" dir="2700000" algn="tl">
                    <a:srgbClr val="000000">
                      <a:alpha val="43137"/>
                    </a:srgbClr>
                  </a:outerShdw>
                </a:effectLst>
              </a:rPr>
              <a:t>Концепт «ВОЙНА» как сложный </a:t>
            </a:r>
            <a:r>
              <a:rPr lang="ru-RU" sz="2800" b="1" dirty="0" err="1" smtClean="0">
                <a:effectLst>
                  <a:outerShdw blurRad="38100" dist="38100" dir="2700000" algn="tl">
                    <a:srgbClr val="000000">
                      <a:alpha val="43137"/>
                    </a:srgbClr>
                  </a:outerShdw>
                </a:effectLst>
              </a:rPr>
              <a:t>лингвокультурный</a:t>
            </a:r>
            <a:r>
              <a:rPr lang="ru-RU" sz="2800" b="1" dirty="0" smtClean="0">
                <a:effectLst>
                  <a:outerShdw blurRad="38100" dist="38100" dir="2700000" algn="tl">
                    <a:srgbClr val="000000">
                      <a:alpha val="43137"/>
                    </a:srgbClr>
                  </a:outerShdw>
                </a:effectLst>
              </a:rPr>
              <a:t> знак состоит из компонентов, тесно связанных как с исторической памятью народа, так и с личным опытом его представителей и, в частности, Э. Хемингуэя</a:t>
            </a:r>
            <a:r>
              <a:rPr lang="en-US" sz="2800" b="1" dirty="0" smtClean="0">
                <a:effectLst>
                  <a:outerShdw blurRad="38100" dist="38100" dir="2700000" algn="tl">
                    <a:srgbClr val="000000">
                      <a:alpha val="43137"/>
                    </a:srgbClr>
                  </a:outerShdw>
                </a:effectLst>
              </a:rPr>
              <a:t>.</a:t>
            </a:r>
            <a:r>
              <a:rPr lang="ru-RU" sz="2800" b="1" dirty="0" smtClean="0">
                <a:effectLst>
                  <a:outerShdw blurRad="38100" dist="38100" dir="2700000" algn="tl">
                    <a:srgbClr val="000000">
                      <a:alpha val="43137"/>
                    </a:srgbClr>
                  </a:outerShdw>
                </a:effectLst>
              </a:rPr>
              <a:t> </a:t>
            </a:r>
          </a:p>
          <a:p>
            <a:pPr indent="0">
              <a:buNone/>
            </a:pPr>
            <a:endParaRPr lang="ru-RU" sz="4000" b="1" dirty="0"/>
          </a:p>
        </p:txBody>
      </p:sp>
      <p:pic>
        <p:nvPicPr>
          <p:cNvPr id="2050" name="Picture 2" descr="http://us.123rf.com/450wm/happyroman/happyroman1112/happyroman111201464/11504938-vektor-zerkratzt-nahtlose-filmstreifen.jpg?ver=6"/>
          <p:cNvPicPr>
            <a:picLocks noChangeAspect="1" noChangeArrowheads="1"/>
          </p:cNvPicPr>
          <p:nvPr/>
        </p:nvPicPr>
        <p:blipFill>
          <a:blip r:embed="rId3" cstate="print"/>
          <a:srcRect t="70233" r="1481" b="6007"/>
          <a:stretch>
            <a:fillRect/>
          </a:stretch>
        </p:blipFill>
        <p:spPr bwMode="auto">
          <a:xfrm rot="5400000">
            <a:off x="-2602031" y="2602030"/>
            <a:ext cx="6858000" cy="1653939"/>
          </a:xfrm>
          <a:prstGeom prst="rect">
            <a:avLst/>
          </a:prstGeom>
          <a:noFill/>
        </p:spPr>
      </p:pic>
      <p:pic>
        <p:nvPicPr>
          <p:cNvPr id="2052" name="Picture 4" descr="http://re-actor.net/uploads/posts/2014-05/1400407002_5.jpg">
            <a:hlinkClick r:id="rId4"/>
          </p:cNvPr>
          <p:cNvPicPr>
            <a:picLocks noChangeAspect="1" noChangeArrowheads="1"/>
          </p:cNvPicPr>
          <p:nvPr/>
        </p:nvPicPr>
        <p:blipFill>
          <a:blip r:embed="rId5" cstate="print"/>
          <a:srcRect l="29280" r="23873"/>
          <a:stretch>
            <a:fillRect/>
          </a:stretch>
        </p:blipFill>
        <p:spPr bwMode="auto">
          <a:xfrm>
            <a:off x="179512" y="0"/>
            <a:ext cx="1152128" cy="1700808"/>
          </a:xfrm>
          <a:prstGeom prst="rect">
            <a:avLst/>
          </a:prstGeom>
          <a:noFill/>
        </p:spPr>
      </p:pic>
      <p:pic>
        <p:nvPicPr>
          <p:cNvPr id="2054" name="Picture 6" descr="http://re-actor.net/uploads/posts/2014-05/1400424194_7.jpg">
            <a:hlinkClick r:id="rId6"/>
          </p:cNvPr>
          <p:cNvPicPr>
            <a:picLocks noChangeAspect="1" noChangeArrowheads="1"/>
          </p:cNvPicPr>
          <p:nvPr/>
        </p:nvPicPr>
        <p:blipFill>
          <a:blip r:embed="rId7" cstate="print"/>
          <a:srcRect l="18865" t="4348" r="16995"/>
          <a:stretch>
            <a:fillRect/>
          </a:stretch>
        </p:blipFill>
        <p:spPr bwMode="auto">
          <a:xfrm>
            <a:off x="179512" y="1772816"/>
            <a:ext cx="1152128" cy="1656184"/>
          </a:xfrm>
          <a:prstGeom prst="rect">
            <a:avLst/>
          </a:prstGeom>
          <a:noFill/>
        </p:spPr>
      </p:pic>
      <p:pic>
        <p:nvPicPr>
          <p:cNvPr id="2056" name="Picture 8" descr="http://www.2do2go.ru/uploads/full/20023eb8a55a1ac6c72f154dc52079db_w960_h2048.jpg">
            <a:hlinkClick r:id="rId8"/>
          </p:cNvPr>
          <p:cNvPicPr>
            <a:picLocks noChangeAspect="1" noChangeArrowheads="1"/>
          </p:cNvPicPr>
          <p:nvPr/>
        </p:nvPicPr>
        <p:blipFill>
          <a:blip r:embed="rId9" cstate="print"/>
          <a:srcRect l="30769" r="28205"/>
          <a:stretch>
            <a:fillRect/>
          </a:stretch>
        </p:blipFill>
        <p:spPr bwMode="auto">
          <a:xfrm>
            <a:off x="179512" y="3573016"/>
            <a:ext cx="1152128" cy="1656185"/>
          </a:xfrm>
          <a:prstGeom prst="rect">
            <a:avLst/>
          </a:prstGeom>
          <a:noFill/>
        </p:spPr>
      </p:pic>
      <p:pic>
        <p:nvPicPr>
          <p:cNvPr id="2058" name="Picture 10" descr="http://muz4in.net/2015/11/18/03/1.jpg">
            <a:hlinkClick r:id="rId10"/>
          </p:cNvPr>
          <p:cNvPicPr>
            <a:picLocks noChangeAspect="1" noChangeArrowheads="1"/>
          </p:cNvPicPr>
          <p:nvPr/>
        </p:nvPicPr>
        <p:blipFill>
          <a:blip r:embed="rId11" cstate="print"/>
          <a:srcRect t="3838" r="46078"/>
          <a:stretch>
            <a:fillRect/>
          </a:stretch>
        </p:blipFill>
        <p:spPr bwMode="auto">
          <a:xfrm>
            <a:off x="179512" y="5301208"/>
            <a:ext cx="1152128" cy="1556792"/>
          </a:xfrm>
          <a:prstGeom prst="rect">
            <a:avLst/>
          </a:prstGeom>
          <a:noFill/>
        </p:spPr>
      </p:pic>
      <p:sp>
        <p:nvSpPr>
          <p:cNvPr id="11" name="Номер слайда 10"/>
          <p:cNvSpPr>
            <a:spLocks noGrp="1"/>
          </p:cNvSpPr>
          <p:nvPr>
            <p:ph type="sldNum" sz="quarter" idx="12"/>
          </p:nvPr>
        </p:nvSpPr>
        <p:spPr>
          <a:xfrm>
            <a:off x="7010400" y="62865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Нижний колонтитул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374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4294967295"/>
          </p:nvPr>
        </p:nvSpPr>
        <p:spPr>
          <a:xfrm>
            <a:off x="1857356" y="0"/>
            <a:ext cx="7286644" cy="6126163"/>
          </a:xfrm>
        </p:spPr>
        <p:txBody>
          <a:bodyPr>
            <a:noAutofit/>
          </a:bodyPr>
          <a:lstStyle/>
          <a:p>
            <a:pPr indent="0">
              <a:buNone/>
            </a:pPr>
            <a:r>
              <a:rPr lang="ru-RU" sz="4800" b="1" dirty="0" smtClean="0">
                <a:solidFill>
                  <a:srgbClr val="663300"/>
                </a:solidFill>
                <a:effectLst>
                  <a:outerShdw blurRad="38100" dist="38100" dir="2700000" algn="tl">
                    <a:srgbClr val="000000">
                      <a:alpha val="43137"/>
                    </a:srgbClr>
                  </a:outerShdw>
                </a:effectLst>
                <a:ea typeface="Times New Roman" pitchFamily="18" charset="0"/>
                <a:cs typeface="Times New Roman" pitchFamily="18" charset="0"/>
              </a:rPr>
              <a:t>Объект</a:t>
            </a:r>
            <a:r>
              <a:rPr lang="ru-RU" sz="3600" b="1" dirty="0" smtClean="0">
                <a:effectLst>
                  <a:outerShdw blurRad="38100" dist="38100" dir="2700000" algn="tl">
                    <a:srgbClr val="000000">
                      <a:alpha val="43137"/>
                    </a:srgbClr>
                  </a:outerShdw>
                </a:effectLst>
              </a:rPr>
              <a:t> </a:t>
            </a:r>
            <a:r>
              <a:rPr lang="ru-RU" sz="4800" b="1" dirty="0" smtClean="0">
                <a:solidFill>
                  <a:srgbClr val="663300"/>
                </a:solidFill>
                <a:effectLst>
                  <a:outerShdw blurRad="38100" dist="38100" dir="2700000" algn="tl">
                    <a:srgbClr val="000000">
                      <a:alpha val="43137"/>
                    </a:srgbClr>
                  </a:outerShdw>
                </a:effectLst>
                <a:ea typeface="Times New Roman" pitchFamily="18" charset="0"/>
                <a:cs typeface="Times New Roman" pitchFamily="18" charset="0"/>
              </a:rPr>
              <a:t>исследования</a:t>
            </a:r>
            <a:r>
              <a:rPr lang="ru-RU" sz="3600" b="1" dirty="0" smtClean="0">
                <a:effectLst>
                  <a:outerShdw blurRad="38100" dist="38100" dir="2700000" algn="tl">
                    <a:srgbClr val="000000">
                      <a:alpha val="43137"/>
                    </a:srgbClr>
                  </a:outerShdw>
                </a:effectLst>
              </a:rPr>
              <a:t>: </a:t>
            </a:r>
          </a:p>
          <a:p>
            <a:pPr marL="0" indent="0">
              <a:buNone/>
            </a:pPr>
            <a:r>
              <a:rPr lang="ru-RU" b="1" dirty="0" smtClean="0">
                <a:effectLst>
                  <a:outerShdw blurRad="38100" dist="38100" dir="2700000" algn="tl">
                    <a:srgbClr val="000000">
                      <a:alpha val="43137"/>
                    </a:srgbClr>
                  </a:outerShdw>
                </a:effectLst>
              </a:rPr>
              <a:t>Концепт «ВОЙНА» в произведениях Эрнеста Хемингуэя.</a:t>
            </a:r>
          </a:p>
          <a:p>
            <a:pPr indent="0">
              <a:buNone/>
            </a:pPr>
            <a:r>
              <a:rPr lang="ru-RU" sz="4800" b="1" dirty="0" smtClean="0">
                <a:solidFill>
                  <a:srgbClr val="663300"/>
                </a:solidFill>
                <a:effectLst>
                  <a:outerShdw blurRad="38100" dist="38100" dir="2700000" algn="tl">
                    <a:srgbClr val="000000">
                      <a:alpha val="43137"/>
                    </a:srgbClr>
                  </a:outerShdw>
                </a:effectLst>
                <a:ea typeface="Times New Roman" pitchFamily="18" charset="0"/>
                <a:cs typeface="Times New Roman" pitchFamily="18" charset="0"/>
              </a:rPr>
              <a:t>Предмет исследования</a:t>
            </a:r>
            <a:r>
              <a:rPr lang="ru-RU" sz="3600" b="1" dirty="0" smtClean="0">
                <a:effectLst>
                  <a:outerShdw blurRad="38100" dist="38100" dir="2700000" algn="tl">
                    <a:srgbClr val="000000">
                      <a:alpha val="43137"/>
                    </a:srgbClr>
                  </a:outerShdw>
                </a:effectLst>
              </a:rPr>
              <a:t>:</a:t>
            </a:r>
          </a:p>
          <a:p>
            <a:pPr marL="0" indent="0" algn="just">
              <a:buNone/>
            </a:pPr>
            <a:r>
              <a:rPr lang="ru-RU" b="1" dirty="0" smtClean="0">
                <a:effectLst>
                  <a:outerShdw blurRad="38100" dist="38100" dir="2700000" algn="tl">
                    <a:srgbClr val="000000">
                      <a:alpha val="43137"/>
                    </a:srgbClr>
                  </a:outerShdw>
                </a:effectLst>
              </a:rPr>
              <a:t>Индивидуально-авторские составляющие концепта «ВОЙНА», реализующиеся в романе Э. Хемингуэя «Прощай оружие» и репортаже «Первый взгляд на войну».</a:t>
            </a:r>
            <a:endParaRPr lang="ru-RU" sz="3700" b="1" dirty="0" smtClean="0">
              <a:effectLst>
                <a:outerShdw blurRad="38100" dist="38100" dir="2700000" algn="tl">
                  <a:srgbClr val="000000">
                    <a:alpha val="43137"/>
                  </a:srgbClr>
                </a:outerShdw>
              </a:effectLst>
            </a:endParaRPr>
          </a:p>
        </p:txBody>
      </p:sp>
      <p:pic>
        <p:nvPicPr>
          <p:cNvPr id="2050" name="Picture 2" descr="http://us.123rf.com/450wm/happyroman/happyroman1112/happyroman111201464/11504938-vektor-zerkratzt-nahtlose-filmstreifen.jpg?ver=6"/>
          <p:cNvPicPr>
            <a:picLocks noChangeAspect="1" noChangeArrowheads="1"/>
          </p:cNvPicPr>
          <p:nvPr/>
        </p:nvPicPr>
        <p:blipFill>
          <a:blip r:embed="rId3" cstate="print"/>
          <a:srcRect t="70233" r="1481" b="6007"/>
          <a:stretch>
            <a:fillRect/>
          </a:stretch>
        </p:blipFill>
        <p:spPr bwMode="auto">
          <a:xfrm rot="5400000">
            <a:off x="-2602031" y="2602030"/>
            <a:ext cx="6858000" cy="1653939"/>
          </a:xfrm>
          <a:prstGeom prst="rect">
            <a:avLst/>
          </a:prstGeom>
          <a:noFill/>
        </p:spPr>
      </p:pic>
      <p:pic>
        <p:nvPicPr>
          <p:cNvPr id="2052" name="Picture 4" descr="http://re-actor.net/uploads/posts/2014-05/1400407002_5.jpg">
            <a:hlinkClick r:id="rId4"/>
          </p:cNvPr>
          <p:cNvPicPr>
            <a:picLocks noChangeAspect="1" noChangeArrowheads="1"/>
          </p:cNvPicPr>
          <p:nvPr/>
        </p:nvPicPr>
        <p:blipFill>
          <a:blip r:embed="rId5" cstate="print"/>
          <a:srcRect l="29280" r="23873"/>
          <a:stretch>
            <a:fillRect/>
          </a:stretch>
        </p:blipFill>
        <p:spPr bwMode="auto">
          <a:xfrm>
            <a:off x="179512" y="0"/>
            <a:ext cx="1152128" cy="1700808"/>
          </a:xfrm>
          <a:prstGeom prst="rect">
            <a:avLst/>
          </a:prstGeom>
          <a:noFill/>
        </p:spPr>
      </p:pic>
      <p:pic>
        <p:nvPicPr>
          <p:cNvPr id="2054" name="Picture 6" descr="http://re-actor.net/uploads/posts/2014-05/1400424194_7.jpg">
            <a:hlinkClick r:id="rId6"/>
          </p:cNvPr>
          <p:cNvPicPr>
            <a:picLocks noChangeAspect="1" noChangeArrowheads="1"/>
          </p:cNvPicPr>
          <p:nvPr/>
        </p:nvPicPr>
        <p:blipFill>
          <a:blip r:embed="rId7" cstate="print"/>
          <a:srcRect l="18865" t="4348" r="16995"/>
          <a:stretch>
            <a:fillRect/>
          </a:stretch>
        </p:blipFill>
        <p:spPr bwMode="auto">
          <a:xfrm>
            <a:off x="179512" y="1772816"/>
            <a:ext cx="1152128" cy="1656184"/>
          </a:xfrm>
          <a:prstGeom prst="rect">
            <a:avLst/>
          </a:prstGeom>
          <a:noFill/>
        </p:spPr>
      </p:pic>
      <p:pic>
        <p:nvPicPr>
          <p:cNvPr id="2056" name="Picture 8" descr="http://www.2do2go.ru/uploads/full/20023eb8a55a1ac6c72f154dc52079db_w960_h2048.jpg">
            <a:hlinkClick r:id="rId8"/>
          </p:cNvPr>
          <p:cNvPicPr>
            <a:picLocks noChangeAspect="1" noChangeArrowheads="1"/>
          </p:cNvPicPr>
          <p:nvPr/>
        </p:nvPicPr>
        <p:blipFill>
          <a:blip r:embed="rId9" cstate="print"/>
          <a:srcRect l="30769" r="28205"/>
          <a:stretch>
            <a:fillRect/>
          </a:stretch>
        </p:blipFill>
        <p:spPr bwMode="auto">
          <a:xfrm>
            <a:off x="179512" y="3573016"/>
            <a:ext cx="1152128" cy="1656185"/>
          </a:xfrm>
          <a:prstGeom prst="rect">
            <a:avLst/>
          </a:prstGeom>
          <a:noFill/>
        </p:spPr>
      </p:pic>
      <p:pic>
        <p:nvPicPr>
          <p:cNvPr id="2058" name="Picture 10" descr="http://muz4in.net/2015/11/18/03/1.jpg">
            <a:hlinkClick r:id="rId10"/>
          </p:cNvPr>
          <p:cNvPicPr>
            <a:picLocks noChangeAspect="1" noChangeArrowheads="1"/>
          </p:cNvPicPr>
          <p:nvPr/>
        </p:nvPicPr>
        <p:blipFill>
          <a:blip r:embed="rId11" cstate="print"/>
          <a:srcRect t="3838" r="46078"/>
          <a:stretch>
            <a:fillRect/>
          </a:stretch>
        </p:blipFill>
        <p:spPr bwMode="auto">
          <a:xfrm>
            <a:off x="179512" y="5301208"/>
            <a:ext cx="1152128" cy="1556792"/>
          </a:xfrm>
          <a:prstGeom prst="rect">
            <a:avLst/>
          </a:prstGeom>
          <a:noFill/>
        </p:spPr>
      </p:pic>
      <p:sp>
        <p:nvSpPr>
          <p:cNvPr id="8" name="Номер слайда 7"/>
          <p:cNvSpPr>
            <a:spLocks noGrp="1"/>
          </p:cNvSpPr>
          <p:nvPr>
            <p:ph type="sldNum" sz="quarter" idx="12"/>
          </p:nvPr>
        </p:nvSpPr>
        <p:spPr>
          <a:xfrm>
            <a:off x="7010400" y="62865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Нижний колонтитул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47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dirty="0" smtClean="0"/>
              <a:t>Структура проекта</a:t>
            </a:r>
            <a:endParaRPr lang="es-ES" dirty="0"/>
          </a:p>
        </p:txBody>
      </p:sp>
      <p:sp>
        <p:nvSpPr>
          <p:cNvPr id="3" name="2 Marcador de contenido"/>
          <p:cNvSpPr>
            <a:spLocks noGrp="1"/>
          </p:cNvSpPr>
          <p:nvPr>
            <p:ph idx="1"/>
          </p:nvPr>
        </p:nvSpPr>
        <p:spPr>
          <a:xfrm>
            <a:off x="335126" y="1124744"/>
            <a:ext cx="8401080" cy="4789227"/>
          </a:xfrm>
        </p:spPr>
        <p:txBody>
          <a:bodyPr>
            <a:normAutofit/>
          </a:bodyPr>
          <a:lstStyle/>
          <a:p>
            <a:r>
              <a:rPr lang="ru-RU" b="1" dirty="0">
                <a:solidFill>
                  <a:schemeClr val="accent5">
                    <a:lumMod val="50000"/>
                  </a:schemeClr>
                </a:solidFill>
              </a:rPr>
              <a:t>Аннотация </a:t>
            </a:r>
          </a:p>
          <a:p>
            <a:r>
              <a:rPr lang="ru-RU" b="1" dirty="0">
                <a:solidFill>
                  <a:schemeClr val="accent5">
                    <a:lumMod val="50000"/>
                  </a:schemeClr>
                </a:solidFill>
              </a:rPr>
              <a:t>Оглавление</a:t>
            </a:r>
          </a:p>
          <a:p>
            <a:r>
              <a:rPr lang="ru-RU" b="1" dirty="0">
                <a:solidFill>
                  <a:schemeClr val="accent5">
                    <a:lumMod val="50000"/>
                  </a:schemeClr>
                </a:solidFill>
              </a:rPr>
              <a:t>План исследований</a:t>
            </a:r>
          </a:p>
          <a:p>
            <a:r>
              <a:rPr lang="ru-RU" b="1" dirty="0">
                <a:solidFill>
                  <a:schemeClr val="accent5">
                    <a:lumMod val="50000"/>
                  </a:schemeClr>
                </a:solidFill>
              </a:rPr>
              <a:t>Введение</a:t>
            </a:r>
          </a:p>
          <a:p>
            <a:r>
              <a:rPr lang="ru-RU" b="1" dirty="0">
                <a:solidFill>
                  <a:schemeClr val="accent5">
                    <a:lumMod val="50000"/>
                  </a:schemeClr>
                </a:solidFill>
              </a:rPr>
              <a:t>Теоретическая часть (Обзор литературы, ключевые понятия)</a:t>
            </a:r>
          </a:p>
          <a:p>
            <a:r>
              <a:rPr lang="ru-RU" b="1" dirty="0">
                <a:solidFill>
                  <a:schemeClr val="accent5">
                    <a:lumMod val="50000"/>
                  </a:schemeClr>
                </a:solidFill>
              </a:rPr>
              <a:t>Практическая часть (Глава 3,4 и т.д.)</a:t>
            </a:r>
          </a:p>
          <a:p>
            <a:r>
              <a:rPr lang="ru-RU" b="1" dirty="0">
                <a:solidFill>
                  <a:schemeClr val="accent5">
                    <a:lumMod val="50000"/>
                  </a:schemeClr>
                </a:solidFill>
              </a:rPr>
              <a:t>Заключение</a:t>
            </a:r>
          </a:p>
          <a:p>
            <a:r>
              <a:rPr lang="ru-RU" b="1" dirty="0">
                <a:solidFill>
                  <a:schemeClr val="accent5">
                    <a:lumMod val="50000"/>
                  </a:schemeClr>
                </a:solidFill>
              </a:rPr>
              <a:t>Библиография</a:t>
            </a:r>
          </a:p>
          <a:p>
            <a:r>
              <a:rPr lang="ru-RU" b="1" dirty="0">
                <a:solidFill>
                  <a:schemeClr val="accent5">
                    <a:lumMod val="50000"/>
                  </a:schemeClr>
                </a:solidFill>
              </a:rPr>
              <a:t>Приложение (не более 10 страниц)</a:t>
            </a:r>
            <a:endParaRPr lang="ru-RU" dirty="0">
              <a:solidFill>
                <a:schemeClr val="accent5">
                  <a:lumMod val="50000"/>
                </a:schemeClr>
              </a:solidFill>
            </a:endParaRPr>
          </a:p>
          <a:p>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80960" y="-811537"/>
            <a:ext cx="8481074" cy="848107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C3C5">
                <a:alpha val="49804"/>
              </a:srgbClr>
            </a:solidFill>
          </p:spPr>
        </p:sp>
      </p:grpSp>
      <p:pic>
        <p:nvPicPr>
          <p:cNvPr id="4" name="Picture 4"/>
          <p:cNvPicPr>
            <a:picLocks noChangeAspect="1"/>
          </p:cNvPicPr>
          <p:nvPr/>
        </p:nvPicPr>
        <p:blipFill>
          <a:blip r:embed="rId2"/>
          <a:srcRect/>
          <a:stretch>
            <a:fillRect/>
          </a:stretch>
        </p:blipFill>
        <p:spPr>
          <a:xfrm>
            <a:off x="5568799" y="2682964"/>
            <a:ext cx="3575201" cy="3317787"/>
          </a:xfrm>
          <a:prstGeom prst="rect">
            <a:avLst/>
          </a:prstGeom>
        </p:spPr>
      </p:pic>
      <p:grpSp>
        <p:nvGrpSpPr>
          <p:cNvPr id="5" name="Group 5"/>
          <p:cNvGrpSpPr/>
          <p:nvPr/>
        </p:nvGrpSpPr>
        <p:grpSpPr>
          <a:xfrm>
            <a:off x="8154597" y="2924950"/>
            <a:ext cx="1329807" cy="373474"/>
            <a:chOff x="0" y="0"/>
            <a:chExt cx="899672" cy="252671"/>
          </a:xfrm>
        </p:grpSpPr>
        <p:sp>
          <p:nvSpPr>
            <p:cNvPr id="6" name="Freeform 6"/>
            <p:cNvSpPr/>
            <p:nvPr/>
          </p:nvSpPr>
          <p:spPr>
            <a:xfrm>
              <a:off x="0" y="0"/>
              <a:ext cx="899672" cy="252671"/>
            </a:xfrm>
            <a:custGeom>
              <a:avLst/>
              <a:gdLst/>
              <a:ahLst/>
              <a:cxnLst/>
              <a:rect l="l" t="t" r="r" b="b"/>
              <a:pathLst>
                <a:path w="899672" h="252671">
                  <a:moveTo>
                    <a:pt x="0" y="0"/>
                  </a:moveTo>
                  <a:lnTo>
                    <a:pt x="899672" y="0"/>
                  </a:lnTo>
                  <a:lnTo>
                    <a:pt x="899672" y="252671"/>
                  </a:lnTo>
                  <a:lnTo>
                    <a:pt x="0" y="252671"/>
                  </a:lnTo>
                  <a:close/>
                </a:path>
              </a:pathLst>
            </a:custGeom>
            <a:solidFill>
              <a:srgbClr val="FFFFFF"/>
            </a:solidFill>
          </p:spPr>
        </p:sp>
      </p:grpSp>
      <p:pic>
        <p:nvPicPr>
          <p:cNvPr id="7" name="Picture 7"/>
          <p:cNvPicPr>
            <a:picLocks noChangeAspect="1"/>
          </p:cNvPicPr>
          <p:nvPr/>
        </p:nvPicPr>
        <p:blipFill>
          <a:blip r:embed="rId3"/>
          <a:srcRect l="4635" b="23015"/>
          <a:stretch>
            <a:fillRect/>
          </a:stretch>
        </p:blipFill>
        <p:spPr>
          <a:xfrm>
            <a:off x="514350" y="1066479"/>
            <a:ext cx="686683" cy="721402"/>
          </a:xfrm>
          <a:prstGeom prst="rect">
            <a:avLst/>
          </a:prstGeom>
        </p:spPr>
      </p:pic>
      <p:sp>
        <p:nvSpPr>
          <p:cNvPr id="8" name="TextBox 8"/>
          <p:cNvSpPr txBox="1"/>
          <p:nvPr/>
        </p:nvSpPr>
        <p:spPr>
          <a:xfrm>
            <a:off x="514350" y="1845030"/>
            <a:ext cx="5331951" cy="2462213"/>
          </a:xfrm>
          <a:prstGeom prst="rect">
            <a:avLst/>
          </a:prstGeom>
        </p:spPr>
        <p:txBody>
          <a:bodyPr lIns="0" tIns="0" rIns="0" bIns="0" rtlCol="0" anchor="t">
            <a:spAutoFit/>
          </a:bodyPr>
          <a:lstStyle/>
          <a:p>
            <a:pPr algn="ctr" defTabSz="457200">
              <a:lnSpc>
                <a:spcPts val="3150"/>
              </a:lnSpc>
            </a:pPr>
            <a:r>
              <a:rPr lang="en-US" sz="3150" spc="85" dirty="0">
                <a:solidFill>
                  <a:srgbClr val="FE502D"/>
                </a:solidFill>
                <a:latin typeface="Podkova ExtraBold"/>
              </a:rPr>
              <a:t>МАНГА</a:t>
            </a:r>
          </a:p>
          <a:p>
            <a:pPr algn="ctr" defTabSz="457200">
              <a:lnSpc>
                <a:spcPts val="3150"/>
              </a:lnSpc>
            </a:pPr>
            <a:r>
              <a:rPr lang="en-US" sz="3150" spc="85" dirty="0">
                <a:solidFill>
                  <a:srgbClr val="FE502D"/>
                </a:solidFill>
                <a:latin typeface="Podkova ExtraBold"/>
              </a:rPr>
              <a:t>КАК КРЕОЛИЗОВАННЫЙ ТЕКСТ:</a:t>
            </a:r>
          </a:p>
          <a:p>
            <a:pPr algn="ctr" defTabSz="457200">
              <a:lnSpc>
                <a:spcPts val="3150"/>
              </a:lnSpc>
            </a:pPr>
            <a:r>
              <a:rPr lang="en-US" sz="3150" spc="85" dirty="0">
                <a:solidFill>
                  <a:srgbClr val="FE502D"/>
                </a:solidFill>
                <a:latin typeface="Podkova ExtraBold"/>
              </a:rPr>
              <a:t>ЕДИНСТВО ЯЗЫКОВОГО И ИКОНИЧЕСКОГО КОМПОНЕНТОВ</a:t>
            </a:r>
          </a:p>
        </p:txBody>
      </p:sp>
      <p:sp>
        <p:nvSpPr>
          <p:cNvPr id="9" name="TextBox 9"/>
          <p:cNvSpPr txBox="1"/>
          <p:nvPr/>
        </p:nvSpPr>
        <p:spPr>
          <a:xfrm>
            <a:off x="1393096" y="4657443"/>
            <a:ext cx="3574459" cy="320601"/>
          </a:xfrm>
          <a:prstGeom prst="rect">
            <a:avLst/>
          </a:prstGeom>
        </p:spPr>
        <p:txBody>
          <a:bodyPr wrap="square" lIns="0" tIns="0" rIns="0" bIns="0" rtlCol="0" anchor="t">
            <a:spAutoFit/>
          </a:bodyPr>
          <a:lstStyle/>
          <a:p>
            <a:pPr algn="ctr" defTabSz="457200">
              <a:lnSpc>
                <a:spcPts val="2450"/>
              </a:lnSpc>
            </a:pPr>
            <a:r>
              <a:rPr lang="en-US" sz="1750" dirty="0">
                <a:solidFill>
                  <a:srgbClr val="000000"/>
                </a:solidFill>
                <a:latin typeface="Roboto"/>
              </a:rPr>
              <a:t>Автор: Лидия Ярапова 10Б класс</a:t>
            </a:r>
          </a:p>
        </p:txBody>
      </p:sp>
    </p:spTree>
    <p:extLst>
      <p:ext uri="{BB962C8B-B14F-4D97-AF65-F5344CB8AC3E}">
        <p14:creationId xmlns:p14="http://schemas.microsoft.com/office/powerpoint/2010/main" val="374719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8" y="404664"/>
            <a:ext cx="9145276" cy="5596445"/>
          </a:xfrm>
          <a:prstGeom prst="rect">
            <a:avLst/>
          </a:prstGeom>
        </p:spPr>
      </p:pic>
    </p:spTree>
    <p:extLst>
      <p:ext uri="{BB962C8B-B14F-4D97-AF65-F5344CB8AC3E}">
        <p14:creationId xmlns:p14="http://schemas.microsoft.com/office/powerpoint/2010/main" val="211358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7250"/>
            <a:ext cx="9144000" cy="3231372"/>
          </a:xfrm>
          <a:prstGeom prst="rect">
            <a:avLst/>
          </a:prstGeom>
          <a:solidFill>
            <a:srgbClr val="FEE1E2"/>
          </a:solidFill>
        </p:spPr>
      </p:sp>
      <p:sp>
        <p:nvSpPr>
          <p:cNvPr id="3" name="TextBox 3"/>
          <p:cNvSpPr txBox="1"/>
          <p:nvPr/>
        </p:nvSpPr>
        <p:spPr>
          <a:xfrm>
            <a:off x="1627064" y="1304925"/>
            <a:ext cx="5889873" cy="1256754"/>
          </a:xfrm>
          <a:prstGeom prst="rect">
            <a:avLst/>
          </a:prstGeom>
        </p:spPr>
        <p:txBody>
          <a:bodyPr wrap="square" lIns="0" tIns="0" rIns="0" bIns="0" rtlCol="0" anchor="t">
            <a:spAutoFit/>
          </a:bodyPr>
          <a:lstStyle/>
          <a:p>
            <a:pPr algn="ctr" defTabSz="457200">
              <a:lnSpc>
                <a:spcPts val="4900"/>
              </a:lnSpc>
            </a:pPr>
            <a:r>
              <a:rPr lang="en-US" sz="3499" dirty="0">
                <a:solidFill>
                  <a:srgbClr val="FE502D"/>
                </a:solidFill>
                <a:latin typeface="Podkova ExtraBold"/>
              </a:rPr>
              <a:t>ПРЕДМЕТ ИССЛЕДОВАНИЯ</a:t>
            </a:r>
          </a:p>
        </p:txBody>
      </p:sp>
      <p:pic>
        <p:nvPicPr>
          <p:cNvPr id="4" name="Picture 4"/>
          <p:cNvPicPr>
            <a:picLocks noChangeAspect="1"/>
          </p:cNvPicPr>
          <p:nvPr/>
        </p:nvPicPr>
        <p:blipFill>
          <a:blip r:embed="rId2"/>
          <a:srcRect l="4635" b="23015"/>
          <a:stretch>
            <a:fillRect/>
          </a:stretch>
        </p:blipFill>
        <p:spPr>
          <a:xfrm>
            <a:off x="4228659" y="4764999"/>
            <a:ext cx="686683" cy="721402"/>
          </a:xfrm>
          <a:prstGeom prst="rect">
            <a:avLst/>
          </a:prstGeom>
        </p:spPr>
      </p:pic>
      <p:sp>
        <p:nvSpPr>
          <p:cNvPr id="5" name="TextBox 5"/>
          <p:cNvSpPr txBox="1"/>
          <p:nvPr/>
        </p:nvSpPr>
        <p:spPr>
          <a:xfrm>
            <a:off x="514350" y="2880678"/>
            <a:ext cx="8115300" cy="1051570"/>
          </a:xfrm>
          <a:prstGeom prst="rect">
            <a:avLst/>
          </a:prstGeom>
        </p:spPr>
        <p:txBody>
          <a:bodyPr lIns="0" tIns="0" rIns="0" bIns="0" rtlCol="0" anchor="t">
            <a:spAutoFit/>
          </a:bodyPr>
          <a:lstStyle/>
          <a:p>
            <a:pPr algn="ctr" defTabSz="457200">
              <a:lnSpc>
                <a:spcPts val="4130"/>
              </a:lnSpc>
            </a:pPr>
            <a:r>
              <a:rPr lang="en-US" sz="2950" dirty="0" err="1">
                <a:solidFill>
                  <a:srgbClr val="000000"/>
                </a:solidFill>
                <a:latin typeface="Roboto"/>
              </a:rPr>
              <a:t>Особенности</a:t>
            </a:r>
            <a:r>
              <a:rPr lang="en-US" sz="2950" dirty="0">
                <a:solidFill>
                  <a:srgbClr val="000000"/>
                </a:solidFill>
                <a:latin typeface="Roboto"/>
              </a:rPr>
              <a:t> манга как </a:t>
            </a:r>
            <a:r>
              <a:rPr lang="en-US" sz="2950" dirty="0" err="1">
                <a:solidFill>
                  <a:srgbClr val="000000"/>
                </a:solidFill>
                <a:latin typeface="Roboto"/>
              </a:rPr>
              <a:t>креолизованного</a:t>
            </a:r>
            <a:r>
              <a:rPr lang="en-US" sz="2950" dirty="0">
                <a:solidFill>
                  <a:srgbClr val="000000"/>
                </a:solidFill>
                <a:latin typeface="Roboto"/>
              </a:rPr>
              <a:t> </a:t>
            </a:r>
          </a:p>
          <a:p>
            <a:pPr algn="ctr" defTabSz="457200">
              <a:lnSpc>
                <a:spcPts val="4130"/>
              </a:lnSpc>
            </a:pPr>
            <a:r>
              <a:rPr lang="en-US" sz="2950" dirty="0" err="1">
                <a:solidFill>
                  <a:srgbClr val="000000"/>
                </a:solidFill>
                <a:latin typeface="Roboto"/>
              </a:rPr>
              <a:t>текста</a:t>
            </a:r>
            <a:r>
              <a:rPr lang="en-US" sz="2950" dirty="0">
                <a:solidFill>
                  <a:srgbClr val="000000"/>
                </a:solidFill>
                <a:latin typeface="Roboto"/>
              </a:rPr>
              <a:t>.</a:t>
            </a:r>
          </a:p>
        </p:txBody>
      </p:sp>
    </p:spTree>
    <p:extLst>
      <p:ext uri="{BB962C8B-B14F-4D97-AF65-F5344CB8AC3E}">
        <p14:creationId xmlns:p14="http://schemas.microsoft.com/office/powerpoint/2010/main" val="157596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199293" y="970110"/>
            <a:ext cx="8639908" cy="36668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r" defTabSz="685800">
              <a:spcBef>
                <a:spcPts val="751"/>
              </a:spcBef>
            </a:pPr>
            <a:r>
              <a:rPr lang="ru-RU" sz="3000" spc="-1" dirty="0">
                <a:solidFill>
                  <a:srgbClr val="FFFFFF"/>
                </a:solidFill>
                <a:latin typeface="Arial"/>
                <a:ea typeface="DejaVu Sans"/>
                <a:cs typeface="DejaVu Sans"/>
              </a:rPr>
              <a:t>Основная идея будет воплощена тогда, когда содержание рекламного объявления отвечает так называемой формуле AIDCA. То есть: реклама должна привлекать внимание (</a:t>
            </a:r>
            <a:r>
              <a:rPr lang="ru-RU" sz="3000" spc="-1" dirty="0" err="1">
                <a:solidFill>
                  <a:srgbClr val="FFFFFF"/>
                </a:solidFill>
                <a:latin typeface="Arial"/>
                <a:ea typeface="DejaVu Sans"/>
                <a:cs typeface="DejaVu Sans"/>
              </a:rPr>
              <a:t>attention</a:t>
            </a:r>
            <a:r>
              <a:rPr lang="ru-RU" sz="3000" spc="-1" dirty="0">
                <a:solidFill>
                  <a:srgbClr val="FFFFFF"/>
                </a:solidFill>
                <a:latin typeface="Arial"/>
                <a:ea typeface="DejaVu Sans"/>
                <a:cs typeface="DejaVu Sans"/>
              </a:rPr>
              <a:t>), удерживать интерес (</a:t>
            </a:r>
            <a:r>
              <a:rPr lang="ru-RU" sz="3000" spc="-1" dirty="0" err="1">
                <a:solidFill>
                  <a:srgbClr val="FFFFFF"/>
                </a:solidFill>
                <a:latin typeface="Arial"/>
                <a:ea typeface="DejaVu Sans"/>
                <a:cs typeface="DejaVu Sans"/>
              </a:rPr>
              <a:t>interest</a:t>
            </a:r>
            <a:r>
              <a:rPr lang="ru-RU" sz="3000" spc="-1" dirty="0">
                <a:solidFill>
                  <a:srgbClr val="FFFFFF"/>
                </a:solidFill>
                <a:latin typeface="Arial"/>
                <a:ea typeface="DejaVu Sans"/>
                <a:cs typeface="DejaVu Sans"/>
              </a:rPr>
              <a:t>), создавать желание (</a:t>
            </a:r>
            <a:r>
              <a:rPr lang="ru-RU" sz="3000" spc="-1" dirty="0" err="1">
                <a:solidFill>
                  <a:srgbClr val="FFFFFF"/>
                </a:solidFill>
                <a:latin typeface="Arial"/>
                <a:ea typeface="DejaVu Sans"/>
                <a:cs typeface="DejaVu Sans"/>
              </a:rPr>
              <a:t>desire</a:t>
            </a:r>
            <a:r>
              <a:rPr lang="ru-RU" sz="3000" spc="-1" dirty="0">
                <a:solidFill>
                  <a:srgbClr val="FFFFFF"/>
                </a:solidFill>
                <a:latin typeface="Arial"/>
                <a:ea typeface="DejaVu Sans"/>
                <a:cs typeface="DejaVu Sans"/>
              </a:rPr>
              <a:t>), добиваться доверия (</a:t>
            </a:r>
            <a:r>
              <a:rPr lang="ru-RU" sz="3000" spc="-1" dirty="0" err="1">
                <a:solidFill>
                  <a:srgbClr val="FFFFFF"/>
                </a:solidFill>
                <a:latin typeface="Arial"/>
                <a:ea typeface="DejaVu Sans"/>
                <a:cs typeface="DejaVu Sans"/>
              </a:rPr>
              <a:t>confidence</a:t>
            </a:r>
            <a:r>
              <a:rPr lang="ru-RU" sz="3000" spc="-1" dirty="0">
                <a:solidFill>
                  <a:srgbClr val="FFFFFF"/>
                </a:solidFill>
                <a:latin typeface="Arial"/>
                <a:ea typeface="DejaVu Sans"/>
                <a:cs typeface="DejaVu Sans"/>
              </a:rPr>
              <a:t>) и требовать покупательного действия (</a:t>
            </a:r>
            <a:r>
              <a:rPr lang="ru-RU" sz="3000" spc="-1" dirty="0" err="1">
                <a:solidFill>
                  <a:srgbClr val="FFFFFF"/>
                </a:solidFill>
                <a:latin typeface="Arial"/>
                <a:ea typeface="DejaVu Sans"/>
                <a:cs typeface="DejaVu Sans"/>
              </a:rPr>
              <a:t>action</a:t>
            </a:r>
            <a:r>
              <a:rPr lang="ru-RU" sz="3000" spc="-1" dirty="0">
                <a:solidFill>
                  <a:srgbClr val="FFFFFF"/>
                </a:solidFill>
                <a:latin typeface="Arial"/>
                <a:ea typeface="DejaVu Sans"/>
                <a:cs typeface="DejaVu Sans"/>
              </a:rPr>
              <a:t>).</a:t>
            </a:r>
          </a:p>
          <a:p>
            <a:pPr algn="r" defTabSz="685800">
              <a:lnSpc>
                <a:spcPct val="90000"/>
              </a:lnSpc>
              <a:spcBef>
                <a:spcPts val="751"/>
              </a:spcBef>
            </a:pPr>
            <a:r>
              <a:rPr lang="ru-RU" sz="3000" spc="-1" dirty="0">
                <a:solidFill>
                  <a:srgbClr val="FFFFFF"/>
                </a:solidFill>
                <a:latin typeface="Arial"/>
                <a:ea typeface="DejaVu Sans"/>
                <a:cs typeface="DejaVu Sans"/>
              </a:rPr>
              <a:t>(</a:t>
            </a:r>
            <a:r>
              <a:rPr lang="ru-RU" sz="3000" spc="-1" dirty="0" err="1">
                <a:solidFill>
                  <a:srgbClr val="FFFFFF"/>
                </a:solidFill>
                <a:latin typeface="Arial"/>
                <a:ea typeface="DejaVu Sans"/>
                <a:cs typeface="DejaVu Sans"/>
              </a:rPr>
              <a:t>А.Н.Назайкин</a:t>
            </a:r>
            <a:r>
              <a:rPr lang="ru-RU" sz="3000" spc="-1" dirty="0">
                <a:solidFill>
                  <a:srgbClr val="FFFFFF"/>
                </a:solidFill>
                <a:latin typeface="Arial"/>
                <a:ea typeface="DejaVu Sans"/>
                <a:cs typeface="DejaVu Sans"/>
              </a:rPr>
              <a:t>)</a:t>
            </a:r>
          </a:p>
        </p:txBody>
      </p:sp>
      <p:pic>
        <p:nvPicPr>
          <p:cNvPr id="135" name="Рисунок 134"/>
          <p:cNvPicPr/>
          <p:nvPr/>
        </p:nvPicPr>
        <p:blipFill>
          <a:blip r:embed="rId3"/>
          <a:stretch/>
        </p:blipFill>
        <p:spPr>
          <a:xfrm>
            <a:off x="199292" y="5314828"/>
            <a:ext cx="643680" cy="643680"/>
          </a:xfrm>
          <a:prstGeom prst="rect">
            <a:avLst/>
          </a:prstGeom>
          <a:ln>
            <a:noFill/>
          </a:ln>
        </p:spPr>
      </p:pic>
    </p:spTree>
    <p:extLst>
      <p:ext uri="{BB962C8B-B14F-4D97-AF65-F5344CB8AC3E}">
        <p14:creationId xmlns:p14="http://schemas.microsoft.com/office/powerpoint/2010/main" val="59324966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seagull.co.uk/wp-content/uploads/dead_or_alive.jpg"/>
          <p:cNvPicPr>
            <a:picLocks noChangeAspect="1" noChangeArrowheads="1"/>
          </p:cNvPicPr>
          <p:nvPr/>
        </p:nvPicPr>
        <p:blipFill>
          <a:blip r:embed="rId2" cstate="print">
            <a:duotone>
              <a:schemeClr val="accent6">
                <a:shade val="45000"/>
                <a:satMod val="135000"/>
              </a:schemeClr>
              <a:prstClr val="white"/>
            </a:duotone>
          </a:blip>
          <a:srcRect l="42191" r="39581"/>
          <a:stretch>
            <a:fillRect/>
          </a:stretch>
        </p:blipFill>
        <p:spPr bwMode="auto">
          <a:xfrm>
            <a:off x="0" y="0"/>
            <a:ext cx="1671152" cy="6858000"/>
          </a:xfrm>
          <a:prstGeom prst="rect">
            <a:avLst/>
          </a:prstGeom>
          <a:noFill/>
          <a:ln>
            <a:solidFill>
              <a:schemeClr val="accent6">
                <a:lumMod val="50000"/>
              </a:schemeClr>
            </a:solidFill>
          </a:ln>
        </p:spPr>
      </p:pic>
      <p:sp>
        <p:nvSpPr>
          <p:cNvPr id="4" name="TextBox 3"/>
          <p:cNvSpPr txBox="1"/>
          <p:nvPr/>
        </p:nvSpPr>
        <p:spPr>
          <a:xfrm>
            <a:off x="1714500" y="0"/>
            <a:ext cx="7429500" cy="68326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В переводе я передаю не слово в слово, а мысль в мысль…</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err="1">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Иероним</a:t>
            </a:r>
            <a:r>
              <a:rPr kumimoji="0" lang="ru-RU" sz="20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 богослов,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переводчик Библии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36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При переводе следует добираться до  непереводимого,</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Arial Black" pitchFamily="34" charset="0"/>
                <a:ea typeface="+mn-ea"/>
                <a:cs typeface="Arial" charset="0"/>
              </a:rPr>
              <a:t>только  тогда можно по- настоящему познать чужой народ, чужой язык.</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663300"/>
                </a:solidFill>
                <a:effectLst/>
                <a:uLnTx/>
                <a:uFillTx/>
                <a:latin typeface="Arial Black" pitchFamily="34" charset="0"/>
                <a:ea typeface="+mn-ea"/>
                <a:cs typeface="Arial" charset="0"/>
              </a:rPr>
              <a:t>И.В. Гете</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1644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857356" y="214291"/>
            <a:ext cx="7286644" cy="4942902"/>
          </a:xfrm>
        </p:spPr>
        <p:txBody>
          <a:bodyPr>
            <a:noAutofit/>
          </a:bodyPr>
          <a:lstStyle/>
          <a:p>
            <a:r>
              <a:rPr lang="ru-RU"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Язык может открыть дорогу, как к пониманию стиля личности, так и к событиям жизни прошедших поколений</a:t>
            </a:r>
            <a:r>
              <a:rPr lang="en-US"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a:t>
            </a:r>
            <a:r>
              <a:rPr lang="ru-RU"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
            </a:r>
            <a:br>
              <a:rPr lang="ru-RU"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br>
            <a:r>
              <a:rPr lang="ru-RU"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t/>
            </a:r>
            <a:br>
              <a:rPr lang="ru-RU" b="1" dirty="0" smtClean="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rPr>
            </a:br>
            <a:endParaRPr lang="ru-RU" b="1" dirty="0">
              <a:solidFill>
                <a:srgbClr val="663300"/>
              </a:solidFill>
              <a:effectLst>
                <a:outerShdw blurRad="38100" dist="38100" dir="2700000" algn="tl">
                  <a:srgbClr val="000000">
                    <a:alpha val="43137"/>
                  </a:srgbClr>
                </a:outerShdw>
              </a:effectLst>
              <a:latin typeface="+mn-lt"/>
              <a:ea typeface="Times New Roman" pitchFamily="18" charset="0"/>
              <a:cs typeface="Times New Roman" pitchFamily="18" charset="0"/>
            </a:endParaRPr>
          </a:p>
        </p:txBody>
      </p:sp>
      <p:pic>
        <p:nvPicPr>
          <p:cNvPr id="2050" name="Picture 2" descr="http://us.123rf.com/450wm/happyroman/happyroman1112/happyroman111201464/11504938-vektor-zerkratzt-nahtlose-filmstreifen.jpg?ver=6"/>
          <p:cNvPicPr>
            <a:picLocks noChangeAspect="1" noChangeArrowheads="1"/>
          </p:cNvPicPr>
          <p:nvPr/>
        </p:nvPicPr>
        <p:blipFill>
          <a:blip r:embed="rId3" cstate="print"/>
          <a:srcRect t="70233" r="1481" b="6007"/>
          <a:stretch>
            <a:fillRect/>
          </a:stretch>
        </p:blipFill>
        <p:spPr bwMode="auto">
          <a:xfrm rot="5400000">
            <a:off x="-2602031" y="2602030"/>
            <a:ext cx="6858000" cy="1653939"/>
          </a:xfrm>
          <a:prstGeom prst="rect">
            <a:avLst/>
          </a:prstGeom>
          <a:noFill/>
        </p:spPr>
      </p:pic>
      <p:pic>
        <p:nvPicPr>
          <p:cNvPr id="2052" name="Picture 4" descr="http://re-actor.net/uploads/posts/2014-05/1400407002_5.jpg">
            <a:hlinkClick r:id="rId4"/>
          </p:cNvPr>
          <p:cNvPicPr>
            <a:picLocks noChangeAspect="1" noChangeArrowheads="1"/>
          </p:cNvPicPr>
          <p:nvPr/>
        </p:nvPicPr>
        <p:blipFill>
          <a:blip r:embed="rId5" cstate="print"/>
          <a:srcRect l="29280" r="23873"/>
          <a:stretch>
            <a:fillRect/>
          </a:stretch>
        </p:blipFill>
        <p:spPr bwMode="auto">
          <a:xfrm>
            <a:off x="179512" y="0"/>
            <a:ext cx="1152128" cy="1700808"/>
          </a:xfrm>
          <a:prstGeom prst="rect">
            <a:avLst/>
          </a:prstGeom>
          <a:noFill/>
        </p:spPr>
      </p:pic>
      <p:pic>
        <p:nvPicPr>
          <p:cNvPr id="2054" name="Picture 6" descr="http://re-actor.net/uploads/posts/2014-05/1400424194_7.jpg">
            <a:hlinkClick r:id="rId6"/>
          </p:cNvPr>
          <p:cNvPicPr>
            <a:picLocks noChangeAspect="1" noChangeArrowheads="1"/>
          </p:cNvPicPr>
          <p:nvPr/>
        </p:nvPicPr>
        <p:blipFill>
          <a:blip r:embed="rId7" cstate="print"/>
          <a:srcRect l="18865" t="4348" r="16995"/>
          <a:stretch>
            <a:fillRect/>
          </a:stretch>
        </p:blipFill>
        <p:spPr bwMode="auto">
          <a:xfrm>
            <a:off x="179512" y="1772816"/>
            <a:ext cx="1152128" cy="1656184"/>
          </a:xfrm>
          <a:prstGeom prst="rect">
            <a:avLst/>
          </a:prstGeom>
          <a:noFill/>
        </p:spPr>
      </p:pic>
      <p:pic>
        <p:nvPicPr>
          <p:cNvPr id="2056" name="Picture 8" descr="http://www.2do2go.ru/uploads/full/20023eb8a55a1ac6c72f154dc52079db_w960_h2048.jpg">
            <a:hlinkClick r:id="rId8"/>
          </p:cNvPr>
          <p:cNvPicPr>
            <a:picLocks noChangeAspect="1" noChangeArrowheads="1"/>
          </p:cNvPicPr>
          <p:nvPr/>
        </p:nvPicPr>
        <p:blipFill>
          <a:blip r:embed="rId9" cstate="print"/>
          <a:srcRect l="30769" r="28205"/>
          <a:stretch>
            <a:fillRect/>
          </a:stretch>
        </p:blipFill>
        <p:spPr bwMode="auto">
          <a:xfrm>
            <a:off x="179512" y="3573016"/>
            <a:ext cx="1152128" cy="1656185"/>
          </a:xfrm>
          <a:prstGeom prst="rect">
            <a:avLst/>
          </a:prstGeom>
          <a:noFill/>
        </p:spPr>
      </p:pic>
      <p:pic>
        <p:nvPicPr>
          <p:cNvPr id="2058" name="Picture 10" descr="http://muz4in.net/2015/11/18/03/1.jpg">
            <a:hlinkClick r:id="rId10"/>
          </p:cNvPr>
          <p:cNvPicPr>
            <a:picLocks noChangeAspect="1" noChangeArrowheads="1"/>
          </p:cNvPicPr>
          <p:nvPr/>
        </p:nvPicPr>
        <p:blipFill>
          <a:blip r:embed="rId11" cstate="print"/>
          <a:srcRect t="3838" r="46078"/>
          <a:stretch>
            <a:fillRect/>
          </a:stretch>
        </p:blipFill>
        <p:spPr bwMode="auto">
          <a:xfrm>
            <a:off x="179512" y="5301208"/>
            <a:ext cx="1152128" cy="1556792"/>
          </a:xfrm>
          <a:prstGeom prst="rect">
            <a:avLst/>
          </a:prstGeom>
          <a:noFill/>
        </p:spPr>
      </p:pic>
      <p:sp>
        <p:nvSpPr>
          <p:cNvPr id="9" name="Прямоугольник 8"/>
          <p:cNvSpPr/>
          <p:nvPr/>
        </p:nvSpPr>
        <p:spPr>
          <a:xfrm>
            <a:off x="4714876" y="3857628"/>
            <a:ext cx="4214842" cy="22775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rPr>
              <a:t>Луи</a:t>
            </a:r>
            <a:r>
              <a:rPr kumimoji="0" lang="ru-RU"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ru-RU" sz="36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rPr>
              <a:t>Ельмслев</a:t>
            </a:r>
            <a:endParaRPr kumimoji="0" lang="ru-RU"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Calibri"/>
                <a:ea typeface="+mn-ea"/>
                <a:cs typeface="+mn-cs"/>
              </a:rPr>
              <a:t>(Пролегомены к теории языка. Перевод с английского. Серия «Лингвистическое наследие ХХ века», 2006. 248 с.)</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Times New Roman" pitchFamily="18" charset="0"/>
            </a:endParaRPr>
          </a:p>
        </p:txBody>
      </p:sp>
      <p:sp>
        <p:nvSpPr>
          <p:cNvPr id="10" name="Номер слайда 9"/>
          <p:cNvSpPr>
            <a:spLocks noGrp="1"/>
          </p:cNvSpPr>
          <p:nvPr>
            <p:ph type="sldNum" sz="quarter" idx="12"/>
          </p:nvPr>
        </p:nvSpPr>
        <p:spPr>
          <a:xfrm>
            <a:off x="7010400" y="6357958"/>
            <a:ext cx="1882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A87EA-0104-40DA-9EAB-E1F8F1BD8D90}" type="slidenum">
              <a:rPr kumimoji="0" lang="ru-RU"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6606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E1E2"/>
        </a:solidFill>
        <a:effectLst/>
      </p:bgPr>
    </p:bg>
    <p:spTree>
      <p:nvGrpSpPr>
        <p:cNvPr id="1" name=""/>
        <p:cNvGrpSpPr/>
        <p:nvPr/>
      </p:nvGrpSpPr>
      <p:grpSpPr>
        <a:xfrm>
          <a:off x="0" y="0"/>
          <a:ext cx="0" cy="0"/>
          <a:chOff x="0" y="0"/>
          <a:chExt cx="0" cy="0"/>
        </a:xfrm>
      </p:grpSpPr>
      <p:grpSp>
        <p:nvGrpSpPr>
          <p:cNvPr id="2" name="Group 2"/>
          <p:cNvGrpSpPr/>
          <p:nvPr/>
        </p:nvGrpSpPr>
        <p:grpSpPr>
          <a:xfrm>
            <a:off x="992924" y="-87159"/>
            <a:ext cx="7158153" cy="71581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4" name="TextBox 4"/>
          <p:cNvSpPr txBox="1"/>
          <p:nvPr/>
        </p:nvSpPr>
        <p:spPr>
          <a:xfrm>
            <a:off x="1153440" y="1830388"/>
            <a:ext cx="6837122" cy="3231654"/>
          </a:xfrm>
          <a:prstGeom prst="rect">
            <a:avLst/>
          </a:prstGeom>
        </p:spPr>
        <p:txBody>
          <a:bodyPr lIns="0" tIns="0" rIns="0" bIns="0" rtlCol="0" anchor="t">
            <a:spAutoFit/>
          </a:bodyPr>
          <a:lstStyle/>
          <a:p>
            <a:pPr algn="ctr" defTabSz="457200">
              <a:lnSpc>
                <a:spcPts val="2800"/>
              </a:lnSpc>
            </a:pPr>
            <a:r>
              <a:rPr lang="en-US" sz="2000" dirty="0">
                <a:solidFill>
                  <a:srgbClr val="000000"/>
                </a:solidFill>
                <a:latin typeface="Roboto"/>
              </a:rPr>
              <a:t>Как бы я пережил свое девятилетие без Бака Роджерса? Десятилетие без Тарзана? Как бы я жил</a:t>
            </a:r>
          </a:p>
          <a:p>
            <a:pPr algn="ctr" defTabSz="457200">
              <a:lnSpc>
                <a:spcPts val="2800"/>
              </a:lnSpc>
            </a:pPr>
            <a:r>
              <a:rPr lang="en-US" sz="2000" dirty="0">
                <a:solidFill>
                  <a:srgbClr val="000000"/>
                </a:solidFill>
                <a:latin typeface="Roboto"/>
              </a:rPr>
              <a:t>без любимых Попая и Микки Мауса в свои двенадцать? Какой бы была жизнь, если бы в четырнадцать мои небеса не рассекал Флеш Гордон? Вспомнить можно еще множество комиксов, прочитанных за прожитые годы. Они изменили мою жизнь навсегда и с ранних лет научили тому, как писать сценарии. Как вам такое! </a:t>
            </a:r>
          </a:p>
          <a:p>
            <a:pPr algn="ctr" defTabSz="457200">
              <a:lnSpc>
                <a:spcPts val="2800"/>
              </a:lnSpc>
            </a:pPr>
            <a:r>
              <a:rPr lang="en-US" sz="2000" dirty="0">
                <a:solidFill>
                  <a:srgbClr val="000000"/>
                </a:solidFill>
                <a:latin typeface="Roboto"/>
              </a:rPr>
              <a:t>                                                              (Рэй Бредбери)</a:t>
            </a:r>
          </a:p>
        </p:txBody>
      </p:sp>
      <p:pic>
        <p:nvPicPr>
          <p:cNvPr id="5" name="Picture 5"/>
          <p:cNvPicPr>
            <a:picLocks noChangeAspect="1"/>
          </p:cNvPicPr>
          <p:nvPr/>
        </p:nvPicPr>
        <p:blipFill>
          <a:blip r:embed="rId2"/>
          <a:srcRect l="4635" b="23015"/>
          <a:stretch>
            <a:fillRect/>
          </a:stretch>
        </p:blipFill>
        <p:spPr>
          <a:xfrm>
            <a:off x="306241" y="1010899"/>
            <a:ext cx="686683" cy="721402"/>
          </a:xfrm>
          <a:prstGeom prst="rect">
            <a:avLst/>
          </a:prstGeom>
        </p:spPr>
      </p:pic>
      <p:pic>
        <p:nvPicPr>
          <p:cNvPr id="6" name="Picture 6"/>
          <p:cNvPicPr>
            <a:picLocks noChangeAspect="1"/>
          </p:cNvPicPr>
          <p:nvPr/>
        </p:nvPicPr>
        <p:blipFill>
          <a:blip r:embed="rId2"/>
          <a:srcRect l="4635" b="23015"/>
          <a:stretch>
            <a:fillRect/>
          </a:stretch>
        </p:blipFill>
        <p:spPr>
          <a:xfrm>
            <a:off x="8286309" y="5125699"/>
            <a:ext cx="686683" cy="721402"/>
          </a:xfrm>
          <a:prstGeom prst="rect">
            <a:avLst/>
          </a:prstGeom>
        </p:spPr>
      </p:pic>
    </p:spTree>
    <p:extLst>
      <p:ext uri="{BB962C8B-B14F-4D97-AF65-F5344CB8AC3E}">
        <p14:creationId xmlns:p14="http://schemas.microsoft.com/office/powerpoint/2010/main" val="286806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DAB7D11-1D4E-4623-A58D-C0240EBAF937}"/>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218" r="91264"/>
          <a:stretch/>
        </p:blipFill>
        <p:spPr>
          <a:xfrm>
            <a:off x="0" y="857250"/>
            <a:ext cx="600075" cy="5143500"/>
          </a:xfrm>
        </p:spPr>
      </p:pic>
      <p:sp>
        <p:nvSpPr>
          <p:cNvPr id="4" name="Прямоугольник 3"/>
          <p:cNvSpPr/>
          <p:nvPr/>
        </p:nvSpPr>
        <p:spPr>
          <a:xfrm>
            <a:off x="946073" y="1538790"/>
            <a:ext cx="7251856" cy="3035446"/>
          </a:xfrm>
          <a:prstGeom prst="rect">
            <a:avLst/>
          </a:prstGeom>
        </p:spPr>
        <p:txBody>
          <a:bodyPr wrap="square">
            <a:spAutoFit/>
          </a:bodyPr>
          <a:lstStyle/>
          <a:p>
            <a:pPr algn="ctr" defTabSz="685800"/>
            <a:r>
              <a:rPr lang="ru-RU" sz="3600" dirty="0">
                <a:solidFill>
                  <a:srgbClr val="B00058"/>
                </a:solidFill>
                <a:latin typeface="Franklin Gothic Demi" panose="020B0703020102020204" pitchFamily="34" charset="0"/>
                <a:ea typeface="Times New Roman"/>
                <a:cs typeface="Times New Roman"/>
              </a:rPr>
              <a:t>Единственные настоящие поэты нашего времени служат в рекламных агентствах </a:t>
            </a:r>
          </a:p>
          <a:p>
            <a:pPr algn="r" defTabSz="685800"/>
            <a:endParaRPr lang="ru-RU" sz="2775" dirty="0">
              <a:solidFill>
                <a:prstClr val="black"/>
              </a:solidFill>
              <a:latin typeface="Franklin Gothic Demi" panose="020B0703020102020204" pitchFamily="34" charset="0"/>
              <a:ea typeface="Times New Roman"/>
              <a:cs typeface="Times New Roman"/>
            </a:endParaRPr>
          </a:p>
          <a:p>
            <a:pPr algn="r" defTabSz="685800"/>
            <a:r>
              <a:rPr lang="ru-RU" sz="2775" i="1" dirty="0">
                <a:solidFill>
                  <a:srgbClr val="B00058"/>
                </a:solidFill>
                <a:latin typeface="Franklin Gothic Demi" panose="020B0703020102020204" pitchFamily="34" charset="0"/>
                <a:ea typeface="Times New Roman"/>
                <a:cs typeface="Times New Roman"/>
              </a:rPr>
              <a:t>(</a:t>
            </a:r>
            <a:r>
              <a:rPr lang="en-US" sz="2775" i="1" dirty="0">
                <a:solidFill>
                  <a:srgbClr val="B00058"/>
                </a:solidFill>
                <a:latin typeface="Franklin Gothic Demi" panose="020B0703020102020204" pitchFamily="34" charset="0"/>
                <a:ea typeface="Times New Roman"/>
                <a:cs typeface="Times New Roman"/>
              </a:rPr>
              <a:t>Tennessee </a:t>
            </a:r>
            <a:r>
              <a:rPr lang="en-US" sz="2775" i="1" dirty="0" err="1">
                <a:solidFill>
                  <a:srgbClr val="B00058"/>
                </a:solidFill>
                <a:latin typeface="Franklin Gothic Demi" panose="020B0703020102020204" pitchFamily="34" charset="0"/>
                <a:ea typeface="Times New Roman"/>
                <a:cs typeface="Times New Roman"/>
              </a:rPr>
              <a:t>Wiliams</a:t>
            </a:r>
            <a:r>
              <a:rPr lang="en-US" sz="2775" i="1" dirty="0">
                <a:solidFill>
                  <a:srgbClr val="B00058"/>
                </a:solidFill>
                <a:latin typeface="Franklin Gothic Demi" panose="020B0703020102020204" pitchFamily="34" charset="0"/>
                <a:ea typeface="Times New Roman"/>
                <a:cs typeface="Times New Roman"/>
              </a:rPr>
              <a:t>, </a:t>
            </a:r>
          </a:p>
          <a:p>
            <a:pPr algn="r" defTabSz="685800"/>
            <a:r>
              <a:rPr lang="en-US" sz="2775" i="1" dirty="0">
                <a:solidFill>
                  <a:srgbClr val="B00058"/>
                </a:solidFill>
                <a:latin typeface="Franklin Gothic Demi" panose="020B0703020102020204" pitchFamily="34" charset="0"/>
                <a:ea typeface="Times New Roman"/>
                <a:cs typeface="Times New Roman"/>
              </a:rPr>
              <a:t>A Streetcar Named Desire</a:t>
            </a:r>
            <a:r>
              <a:rPr lang="ru-RU" sz="2775" i="1" dirty="0">
                <a:solidFill>
                  <a:srgbClr val="B00058"/>
                </a:solidFill>
                <a:latin typeface="Franklin Gothic Demi" panose="020B0703020102020204" pitchFamily="34" charset="0"/>
                <a:ea typeface="Times New Roman"/>
                <a:cs typeface="Times New Roman"/>
              </a:rPr>
              <a:t>)</a:t>
            </a:r>
            <a:endParaRPr lang="ru-RU" sz="2775" i="1" dirty="0">
              <a:solidFill>
                <a:srgbClr val="B00058"/>
              </a:solidFill>
              <a:latin typeface="Franklin Gothic Demi" panose="020B0703020102020204" pitchFamily="34" charset="0"/>
              <a:ea typeface="Times New Roman"/>
              <a:cs typeface="Times New Roman"/>
            </a:endParaRPr>
          </a:p>
        </p:txBody>
      </p:sp>
      <p:pic>
        <p:nvPicPr>
          <p:cNvPr id="6" name="Picture 3" descr="C:\Users\Natalia\Documents\Проект Софья Белая 2016-18\Софья Белая 2018\Проект с правкой\5892d228e13a-u..product~0~117~5b115d9f6c1d6.ss.1~xgxgxg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88" y="4735977"/>
            <a:ext cx="1387122" cy="92474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457950" y="5464038"/>
            <a:ext cx="2256182" cy="434319"/>
          </a:xfrm>
        </p:spPr>
        <p:txBody>
          <a:bodyPr/>
          <a:lstStyle/>
          <a:p>
            <a:pPr defTabSz="685800"/>
            <a:fld id="{CF5062C3-B4E7-452F-B4E3-4E3DB39B4644}" type="slidenum">
              <a:rPr lang="ru-RU" sz="1800" b="1">
                <a:solidFill>
                  <a:prstClr val="black"/>
                </a:solidFill>
                <a:latin typeface="Calibri"/>
              </a:rPr>
              <a:pPr defTabSz="685800"/>
              <a:t>27</a:t>
            </a:fld>
            <a:endParaRPr lang="ru-RU" sz="1800" b="1" dirty="0">
              <a:solidFill>
                <a:prstClr val="black"/>
              </a:solidFill>
              <a:latin typeface="Calibri"/>
            </a:endParaRPr>
          </a:p>
        </p:txBody>
      </p:sp>
    </p:spTree>
    <p:extLst>
      <p:ext uri="{BB962C8B-B14F-4D97-AF65-F5344CB8AC3E}">
        <p14:creationId xmlns:p14="http://schemas.microsoft.com/office/powerpoint/2010/main" val="4266604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l"/>
            <a:r>
              <a:rPr lang="ru-RU" sz="2800" b="1" dirty="0" smtClean="0">
                <a:solidFill>
                  <a:schemeClr val="accent5">
                    <a:lumMod val="50000"/>
                  </a:schemeClr>
                </a:solidFill>
              </a:rPr>
              <a:t>Актуальность проблемы</a:t>
            </a:r>
            <a:endParaRPr lang="ru-RU" sz="2800" b="1" dirty="0">
              <a:solidFill>
                <a:schemeClr val="accent5">
                  <a:lumMod val="50000"/>
                </a:schemeClr>
              </a:solidFill>
            </a:endParaRPr>
          </a:p>
          <a:p>
            <a:pPr algn="l"/>
            <a:r>
              <a:rPr lang="ru-RU" sz="2800" b="1" dirty="0">
                <a:solidFill>
                  <a:schemeClr val="accent5">
                    <a:lumMod val="50000"/>
                  </a:schemeClr>
                </a:solidFill>
              </a:rPr>
              <a:t>Рабочая гипотеза</a:t>
            </a:r>
          </a:p>
          <a:p>
            <a:pPr algn="l"/>
            <a:r>
              <a:rPr lang="ru-RU" sz="2800" b="1" dirty="0">
                <a:solidFill>
                  <a:schemeClr val="accent5">
                    <a:lumMod val="50000"/>
                  </a:schemeClr>
                </a:solidFill>
              </a:rPr>
              <a:t>Теоретическая база исследования</a:t>
            </a:r>
          </a:p>
          <a:p>
            <a:pPr algn="l"/>
            <a:r>
              <a:rPr lang="ru-RU" sz="2800" b="1" dirty="0">
                <a:solidFill>
                  <a:schemeClr val="accent5">
                    <a:lumMod val="50000"/>
                  </a:schemeClr>
                </a:solidFill>
              </a:rPr>
              <a:t>Методика исследования</a:t>
            </a:r>
          </a:p>
          <a:p>
            <a:pPr algn="l"/>
            <a:r>
              <a:rPr lang="ru-RU" sz="2800" b="1" dirty="0">
                <a:solidFill>
                  <a:schemeClr val="accent5">
                    <a:lumMod val="50000"/>
                  </a:schemeClr>
                </a:solidFill>
              </a:rPr>
              <a:t>Планирование с привязкой ко </a:t>
            </a:r>
            <a:r>
              <a:rPr lang="ru-RU" sz="2800" b="1" dirty="0" smtClean="0">
                <a:solidFill>
                  <a:schemeClr val="accent5">
                    <a:lumMod val="50000"/>
                  </a:schemeClr>
                </a:solidFill>
              </a:rPr>
              <a:t>времени*</a:t>
            </a:r>
            <a:endParaRPr lang="ru-RU" sz="2800" b="1" dirty="0">
              <a:solidFill>
                <a:schemeClr val="accent5">
                  <a:lumMod val="50000"/>
                </a:schemeClr>
              </a:solidFill>
            </a:endParaRPr>
          </a:p>
          <a:p>
            <a:pPr algn="l"/>
            <a:r>
              <a:rPr lang="ru-RU" sz="2800" b="1" dirty="0">
                <a:solidFill>
                  <a:schemeClr val="accent5">
                    <a:lumMod val="50000"/>
                  </a:schemeClr>
                </a:solidFill>
              </a:rPr>
              <a:t>Новизна, теоретическая и практическая значимость</a:t>
            </a:r>
          </a:p>
          <a:p>
            <a:endParaRPr lang="ru-RU" b="1" dirty="0">
              <a:solidFill>
                <a:srgbClr val="002060"/>
              </a:solidFill>
            </a:endParaRPr>
          </a:p>
          <a:p>
            <a:endParaRPr lang="ru-RU" dirty="0"/>
          </a:p>
        </p:txBody>
      </p:sp>
      <p:sp>
        <p:nvSpPr>
          <p:cNvPr id="3" name="Заголовок 2"/>
          <p:cNvSpPr>
            <a:spLocks noGrp="1"/>
          </p:cNvSpPr>
          <p:nvPr>
            <p:ph type="title"/>
          </p:nvPr>
        </p:nvSpPr>
        <p:spPr/>
        <p:txBody>
          <a:bodyPr/>
          <a:lstStyle/>
          <a:p>
            <a:r>
              <a:rPr lang="ru-RU" dirty="0" smtClean="0"/>
              <a:t>План исследования</a:t>
            </a:r>
            <a:endParaRPr lang="ru-RU" dirty="0"/>
          </a:p>
        </p:txBody>
      </p:sp>
    </p:spTree>
    <p:extLst>
      <p:ext uri="{BB962C8B-B14F-4D97-AF65-F5344CB8AC3E}">
        <p14:creationId xmlns:p14="http://schemas.microsoft.com/office/powerpoint/2010/main" val="3272953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7200" y="116640"/>
            <a:ext cx="822888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50" normalizeH="0" baseline="0" noProof="0" dirty="0">
                <a:ln w="11430"/>
                <a:solidFill>
                  <a:srgbClr val="FF6600"/>
                </a:solidFill>
                <a:effectLst>
                  <a:outerShdw blurRad="76200" dist="50800" dir="5400000" algn="tl" rotWithShape="0">
                    <a:srgbClr val="000000">
                      <a:alpha val="65000"/>
                    </a:srgbClr>
                  </a:outerShdw>
                </a:effectLst>
                <a:uLnTx/>
                <a:uFillTx/>
                <a:latin typeface="Arial"/>
                <a:ea typeface="DejaVu Sans"/>
                <a:cs typeface="DejaVu Sans"/>
              </a:rPr>
              <a:t>Планирование</a:t>
            </a:r>
            <a:r>
              <a:rPr kumimoji="0" lang="ru-RU" sz="4400" b="1" i="0" u="none" strike="noStrike" kern="1200" cap="none" spc="-1" normalizeH="0" baseline="0" noProof="0" dirty="0" smtClean="0">
                <a:ln>
                  <a:noFill/>
                </a:ln>
                <a:solidFill>
                  <a:srgbClr val="FF6600"/>
                </a:solidFill>
                <a:effectLst/>
                <a:uLnTx/>
                <a:uFillTx/>
                <a:latin typeface="Calibri"/>
                <a:ea typeface="DejaVu Sans"/>
                <a:cs typeface="DejaVu Sans"/>
              </a:rPr>
              <a:t> </a:t>
            </a:r>
            <a:r>
              <a:rPr kumimoji="0" lang="ru-RU" sz="3600" b="1" i="0" u="none" strike="noStrike" kern="1200" cap="none" spc="50" normalizeH="0" baseline="0" noProof="0" dirty="0">
                <a:ln w="11430"/>
                <a:solidFill>
                  <a:srgbClr val="FF6600"/>
                </a:solidFill>
                <a:effectLst>
                  <a:outerShdw blurRad="76200" dist="50800" dir="5400000" algn="tl" rotWithShape="0">
                    <a:srgbClr val="000000">
                      <a:alpha val="65000"/>
                    </a:srgbClr>
                  </a:outerShdw>
                </a:effectLst>
                <a:uLnTx/>
                <a:uFillTx/>
                <a:latin typeface="Arial"/>
                <a:ea typeface="DejaVu Sans"/>
                <a:cs typeface="DejaVu Sans"/>
              </a:rPr>
              <a:t>работы</a:t>
            </a:r>
          </a:p>
        </p:txBody>
      </p:sp>
      <p:graphicFrame>
        <p:nvGraphicFramePr>
          <p:cNvPr id="289" name="Table 2"/>
          <p:cNvGraphicFramePr/>
          <p:nvPr>
            <p:extLst>
              <p:ext uri="{D42A27DB-BD31-4B8C-83A1-F6EECF244321}">
                <p14:modId xmlns:p14="http://schemas.microsoft.com/office/powerpoint/2010/main" val="2865091601"/>
              </p:ext>
            </p:extLst>
          </p:nvPr>
        </p:nvGraphicFramePr>
        <p:xfrm>
          <a:off x="395640" y="908640"/>
          <a:ext cx="8253060" cy="5457240"/>
        </p:xfrm>
        <a:graphic>
          <a:graphicData uri="http://schemas.openxmlformats.org/drawingml/2006/table">
            <a:tbl>
              <a:tblPr/>
              <a:tblGrid>
                <a:gridCol w="446436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gridCol w="1844700">
                  <a:extLst>
                    <a:ext uri="{9D8B030D-6E8A-4147-A177-3AD203B41FA5}">
                      <a16:colId xmlns:a16="http://schemas.microsoft.com/office/drawing/2014/main" val="20003"/>
                    </a:ext>
                  </a:extLst>
                </a:gridCol>
              </a:tblGrid>
              <a:tr h="351000">
                <a:tc>
                  <a:txBody>
                    <a:bodyPr/>
                    <a:lstStyle/>
                    <a:p>
                      <a:pPr algn="ctr">
                        <a:lnSpc>
                          <a:spcPct val="115000"/>
                        </a:lnSpc>
                      </a:pPr>
                      <a:r>
                        <a:rPr lang="ru-RU" sz="1800" b="1" strike="noStrike" spc="-1" dirty="0">
                          <a:solidFill>
                            <a:srgbClr val="000000"/>
                          </a:solidFill>
                          <a:latin typeface="Calibri"/>
                          <a:ea typeface="Calibri"/>
                        </a:rPr>
                        <a:t>содержание</a:t>
                      </a:r>
                      <a:endParaRPr lang="ru-RU"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800" b="1" strike="noStrike" spc="-1">
                          <a:solidFill>
                            <a:srgbClr val="000000"/>
                          </a:solidFill>
                          <a:latin typeface="Calibri"/>
                          <a:ea typeface="Calibri"/>
                        </a:rPr>
                        <a:t>продукт</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ru-RU" sz="1800" b="1" strike="noStrike" spc="-1" dirty="0">
                          <a:solidFill>
                            <a:srgbClr val="000000"/>
                          </a:solidFill>
                          <a:latin typeface="Calibri"/>
                          <a:ea typeface="Calibri"/>
                        </a:rPr>
                        <a:t>период, мес.</a:t>
                      </a:r>
                      <a:endParaRPr lang="ru-RU" sz="1800" b="0" strike="noStrike" spc="-1" dirty="0">
                        <a:latin typeface="Arial"/>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052280">
                <a:tc>
                  <a:txBody>
                    <a:bodyPr/>
                    <a:lstStyle/>
                    <a:p>
                      <a:pPr>
                        <a:lnSpc>
                          <a:spcPct val="115000"/>
                        </a:lnSpc>
                      </a:pPr>
                      <a:r>
                        <a:rPr lang="ru-RU" sz="1800" b="1" strike="noStrike" spc="-1" dirty="0">
                          <a:solidFill>
                            <a:srgbClr val="000000"/>
                          </a:solidFill>
                          <a:latin typeface="Calibri"/>
                          <a:ea typeface="Calibri"/>
                        </a:rPr>
                        <a:t>Формулировка совместно в руководителем темы, проблемы, гипотезы</a:t>
                      </a:r>
                      <a:endParaRPr lang="ru-RU"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dirty="0">
                          <a:solidFill>
                            <a:srgbClr val="000000"/>
                          </a:solidFill>
                          <a:latin typeface="Calibri"/>
                          <a:ea typeface="Calibri"/>
                        </a:rPr>
                        <a:t>описание темы</a:t>
                      </a:r>
                      <a:endParaRPr lang="ru-RU"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endParaRPr lang="ru-RU" sz="1800" b="1" strike="noStrike" spc="-1" dirty="0">
                        <a:latin typeface="Arial"/>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01640">
                <a:tc>
                  <a:txBody>
                    <a:bodyPr/>
                    <a:lstStyle/>
                    <a:p>
                      <a:pPr>
                        <a:lnSpc>
                          <a:spcPct val="115000"/>
                        </a:lnSpc>
                      </a:pPr>
                      <a:r>
                        <a:rPr lang="ru-RU" sz="1800" b="1" strike="noStrike" spc="-1">
                          <a:solidFill>
                            <a:srgbClr val="000000"/>
                          </a:solidFill>
                          <a:latin typeface="Calibri"/>
                          <a:ea typeface="Calibri"/>
                        </a:rPr>
                        <a:t>Составление развернутого плана работы</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rowSpan="2">
                  <a:txBody>
                    <a:bodyPr/>
                    <a:lstStyle/>
                    <a:p>
                      <a:pPr>
                        <a:lnSpc>
                          <a:spcPct val="115000"/>
                        </a:lnSpc>
                      </a:pPr>
                      <a:r>
                        <a:rPr lang="ru-RU" sz="1800" b="1" strike="noStrike" spc="-1" dirty="0">
                          <a:solidFill>
                            <a:srgbClr val="000000"/>
                          </a:solidFill>
                          <a:latin typeface="Calibri"/>
                          <a:ea typeface="Calibri"/>
                        </a:rPr>
                        <a:t>В</a:t>
                      </a:r>
                      <a:r>
                        <a:rPr lang="ru-RU" sz="1800" b="1" strike="noStrike" spc="-1" dirty="0" smtClean="0">
                          <a:solidFill>
                            <a:srgbClr val="000000"/>
                          </a:solidFill>
                          <a:latin typeface="Calibri"/>
                          <a:ea typeface="Calibri"/>
                        </a:rPr>
                        <a:t>ведение</a:t>
                      </a:r>
                      <a:endParaRPr lang="ru-RU" sz="1800" b="0" strike="noStrike" spc="-1" dirty="0">
                        <a:latin typeface="Arial"/>
                      </a:endParaRPr>
                    </a:p>
                    <a:p>
                      <a:pPr>
                        <a:lnSpc>
                          <a:spcPct val="115000"/>
                        </a:lnSpc>
                      </a:pPr>
                      <a:r>
                        <a:rPr lang="ru-RU" sz="1800" b="1" strike="noStrike" spc="-1" dirty="0">
                          <a:solidFill>
                            <a:srgbClr val="000000"/>
                          </a:solidFill>
                          <a:latin typeface="Calibri"/>
                          <a:ea typeface="Calibri"/>
                        </a:rPr>
                        <a:t>План исследования</a:t>
                      </a:r>
                      <a:endParaRPr lang="ru-RU" sz="1800" b="0" strike="noStrike" spc="-1" dirty="0">
                        <a:latin typeface="Arial"/>
                      </a:endParaRPr>
                    </a:p>
                    <a:p>
                      <a:pPr>
                        <a:lnSpc>
                          <a:spcPct val="115000"/>
                        </a:lnSpc>
                      </a:pPr>
                      <a:r>
                        <a:rPr lang="ru-RU" sz="1800" b="1" strike="noStrike" spc="-1" dirty="0">
                          <a:solidFill>
                            <a:srgbClr val="000000"/>
                          </a:solidFill>
                          <a:latin typeface="Calibri"/>
                          <a:ea typeface="Calibri"/>
                        </a:rPr>
                        <a:t>глава 1</a:t>
                      </a:r>
                      <a:endParaRPr lang="ru-RU" sz="1800" b="0" strike="noStrike" spc="-1" dirty="0">
                        <a:latin typeface="Arial"/>
                      </a:endParaRPr>
                    </a:p>
                    <a:p>
                      <a:pPr>
                        <a:lnSpc>
                          <a:spcPct val="115000"/>
                        </a:lnSpc>
                      </a:pPr>
                      <a:endParaRPr lang="ru-RU" sz="1800" b="0" strike="noStrike" spc="-1" dirty="0">
                        <a:latin typeface="Arial"/>
                      </a:endParaRPr>
                    </a:p>
                  </a:txBody>
                  <a:tcPr marL="68400" marR="6840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nSpc>
                          <a:spcPct val="115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01640">
                <a:tc>
                  <a:txBody>
                    <a:bodyPr/>
                    <a:lstStyle/>
                    <a:p>
                      <a:pPr>
                        <a:lnSpc>
                          <a:spcPct val="115000"/>
                        </a:lnSpc>
                      </a:pPr>
                      <a:r>
                        <a:rPr lang="ru-RU" sz="1800" b="1" strike="noStrike" spc="-1" dirty="0">
                          <a:solidFill>
                            <a:srgbClr val="000000"/>
                          </a:solidFill>
                          <a:latin typeface="Calibri"/>
                          <a:ea typeface="Calibri"/>
                        </a:rPr>
                        <a:t>Сбор информации и </a:t>
                      </a:r>
                      <a:r>
                        <a:rPr lang="ru-RU" sz="1800" b="1" strike="noStrike" spc="-1" dirty="0" smtClean="0">
                          <a:solidFill>
                            <a:srgbClr val="000000"/>
                          </a:solidFill>
                          <a:latin typeface="Calibri"/>
                          <a:ea typeface="Calibri"/>
                        </a:rPr>
                        <a:t>выбор методов</a:t>
                      </a:r>
                      <a:endParaRPr lang="ru-RU"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pPr>
                        <a:lnSpc>
                          <a:spcPct val="115000"/>
                        </a:lnSpc>
                      </a:pPr>
                      <a:endParaRPr lang="ru-RU" sz="18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51000">
                <a:tc>
                  <a:txBody>
                    <a:bodyPr/>
                    <a:lstStyle/>
                    <a:p>
                      <a:pPr>
                        <a:lnSpc>
                          <a:spcPct val="115000"/>
                        </a:lnSpc>
                      </a:pPr>
                      <a:r>
                        <a:rPr lang="ru-RU" sz="1800" b="1" strike="noStrike" spc="-1">
                          <a:solidFill>
                            <a:srgbClr val="000000"/>
                          </a:solidFill>
                          <a:latin typeface="Calibri"/>
                          <a:ea typeface="Calibri"/>
                        </a:rPr>
                        <a:t>Проведение исследования</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a:solidFill>
                            <a:srgbClr val="000000"/>
                          </a:solidFill>
                          <a:latin typeface="Calibri"/>
                          <a:ea typeface="Calibri"/>
                        </a:rPr>
                        <a:t>глава 2</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51000">
                <a:tc>
                  <a:txBody>
                    <a:bodyPr/>
                    <a:lstStyle/>
                    <a:p>
                      <a:pPr>
                        <a:lnSpc>
                          <a:spcPct val="115000"/>
                        </a:lnSpc>
                      </a:pPr>
                      <a:r>
                        <a:rPr lang="ru-RU" sz="1800" b="1" strike="noStrike" spc="-1">
                          <a:solidFill>
                            <a:srgbClr val="000000"/>
                          </a:solidFill>
                          <a:latin typeface="Calibri"/>
                          <a:ea typeface="Calibri"/>
                        </a:rPr>
                        <a:t>Подготовка чернового варианта</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a:solidFill>
                            <a:srgbClr val="000000"/>
                          </a:solidFill>
                          <a:latin typeface="Calibri"/>
                          <a:ea typeface="Calibri"/>
                        </a:rPr>
                        <a:t>результаты</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51000">
                <a:tc>
                  <a:txBody>
                    <a:bodyPr/>
                    <a:lstStyle/>
                    <a:p>
                      <a:pPr>
                        <a:lnSpc>
                          <a:spcPct val="115000"/>
                        </a:lnSpc>
                      </a:pPr>
                      <a:r>
                        <a:rPr lang="ru-RU" sz="1800" b="1" strike="noStrike" spc="-1">
                          <a:solidFill>
                            <a:srgbClr val="000000"/>
                          </a:solidFill>
                          <a:latin typeface="Calibri"/>
                          <a:ea typeface="Calibri"/>
                        </a:rPr>
                        <a:t>Подготовка чистового варианта</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a:solidFill>
                            <a:srgbClr val="000000"/>
                          </a:solidFill>
                          <a:latin typeface="Calibri"/>
                          <a:ea typeface="Calibri"/>
                        </a:rPr>
                        <a:t>заключение</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701640">
                <a:tc>
                  <a:txBody>
                    <a:bodyPr/>
                    <a:lstStyle/>
                    <a:p>
                      <a:pPr>
                        <a:lnSpc>
                          <a:spcPct val="115000"/>
                        </a:lnSpc>
                      </a:pPr>
                      <a:r>
                        <a:rPr lang="ru-RU" sz="1800" b="1" strike="noStrike" spc="-1">
                          <a:solidFill>
                            <a:srgbClr val="000000"/>
                          </a:solidFill>
                          <a:latin typeface="Calibri"/>
                          <a:ea typeface="Calibri"/>
                        </a:rPr>
                        <a:t>Работа с рецензиями, подготовка доклада</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a:solidFill>
                            <a:srgbClr val="000000"/>
                          </a:solidFill>
                          <a:latin typeface="Calibri"/>
                          <a:ea typeface="Calibri"/>
                        </a:rPr>
                        <a:t>презентация</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51000">
                <a:tc>
                  <a:txBody>
                    <a:bodyPr/>
                    <a:lstStyle/>
                    <a:p>
                      <a:pPr>
                        <a:lnSpc>
                          <a:spcPct val="115000"/>
                        </a:lnSpc>
                      </a:pPr>
                      <a:r>
                        <a:rPr lang="ru-RU" sz="1800" b="1" strike="noStrike" spc="-1">
                          <a:solidFill>
                            <a:srgbClr val="000000"/>
                          </a:solidFill>
                          <a:latin typeface="Calibri"/>
                          <a:ea typeface="Calibri"/>
                        </a:rPr>
                        <a:t>Защита работы</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pPr>
                      <a:r>
                        <a:rPr lang="ru-RU" sz="1800" b="1" strike="noStrike" spc="-1">
                          <a:solidFill>
                            <a:srgbClr val="000000"/>
                          </a:solidFill>
                          <a:latin typeface="Calibri"/>
                          <a:ea typeface="Calibri"/>
                        </a:rPr>
                        <a:t>апробация</a:t>
                      </a:r>
                      <a:endParaRPr lang="ru-RU" sz="18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endParaRPr lang="ru-RU" sz="1800" b="1" strike="noStrike" kern="1200" spc="-1" dirty="0">
                        <a:solidFill>
                          <a:srgbClr val="000000"/>
                        </a:solidFill>
                        <a:latin typeface="Calibri"/>
                        <a:ea typeface="Calibri"/>
                        <a:cs typeface="+mn-cs"/>
                      </a:endParaRPr>
                    </a:p>
                  </a:txBody>
                  <a:tcPr marL="68400" marR="6840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9614444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sz="3200" b="1" dirty="0">
                <a:solidFill>
                  <a:schemeClr val="accent5">
                    <a:lumMod val="50000"/>
                  </a:schemeClr>
                </a:solidFill>
              </a:rPr>
              <a:t>это допущение, предположение, истинность которого подлежит </a:t>
            </a:r>
            <a:r>
              <a:rPr lang="ru-RU" sz="3200" b="1" dirty="0" smtClean="0">
                <a:solidFill>
                  <a:schemeClr val="accent5">
                    <a:lumMod val="50000"/>
                  </a:schemeClr>
                </a:solidFill>
              </a:rPr>
              <a:t>проверке</a:t>
            </a:r>
          </a:p>
          <a:p>
            <a:pPr marL="0" indent="0" algn="ctr">
              <a:buNone/>
            </a:pPr>
            <a:endParaRPr lang="ru-RU" sz="3600" b="1" spc="50" dirty="0" smtClean="0">
              <a:ln w="11430"/>
              <a:solidFill>
                <a:srgbClr val="FF6600"/>
              </a:solidFill>
            </a:endParaRPr>
          </a:p>
          <a:p>
            <a:pPr marL="0" indent="0" algn="ctr">
              <a:buNone/>
            </a:pPr>
            <a:r>
              <a:rPr lang="ru-RU" sz="3600" b="1" u="sng" spc="50" dirty="0" smtClean="0">
                <a:ln w="11430"/>
                <a:solidFill>
                  <a:srgbClr val="FF6600"/>
                </a:solidFill>
              </a:rPr>
              <a:t>Гипотеза </a:t>
            </a:r>
            <a:r>
              <a:rPr lang="ru-RU" sz="3600" b="1" u="sng" spc="50" dirty="0">
                <a:ln w="11430"/>
                <a:solidFill>
                  <a:srgbClr val="FF6600"/>
                </a:solidFill>
              </a:rPr>
              <a:t>должна </a:t>
            </a:r>
            <a:r>
              <a:rPr lang="ru-RU" sz="3600" b="1" u="sng" spc="50" dirty="0" smtClean="0">
                <a:ln w="11430"/>
                <a:solidFill>
                  <a:srgbClr val="FF6600"/>
                </a:solidFill>
              </a:rPr>
              <a:t>быть</a:t>
            </a:r>
          </a:p>
          <a:p>
            <a:pPr marL="0" indent="0" algn="ctr">
              <a:buNone/>
            </a:pPr>
            <a:r>
              <a:rPr lang="ru-RU" sz="3600" b="1" u="sng" spc="50" dirty="0" smtClean="0">
                <a:ln w="11430"/>
                <a:solidFill>
                  <a:srgbClr val="FF6600"/>
                </a:solidFill>
              </a:rPr>
              <a:t>обоснованной и проверяемой</a:t>
            </a:r>
            <a:endParaRPr lang="ru-RU" sz="3600" b="1" u="sng" dirty="0">
              <a:solidFill>
                <a:srgbClr val="FF6600"/>
              </a:solidFill>
            </a:endParaRPr>
          </a:p>
          <a:p>
            <a:endParaRPr lang="ru-RU" dirty="0"/>
          </a:p>
        </p:txBody>
      </p:sp>
      <p:sp>
        <p:nvSpPr>
          <p:cNvPr id="3" name="Заголовок 2"/>
          <p:cNvSpPr>
            <a:spLocks noGrp="1"/>
          </p:cNvSpPr>
          <p:nvPr>
            <p:ph type="title"/>
          </p:nvPr>
        </p:nvSpPr>
        <p:spPr/>
        <p:txBody>
          <a:bodyPr/>
          <a:lstStyle/>
          <a:p>
            <a:r>
              <a:rPr lang="ru-RU" dirty="0" smtClean="0"/>
              <a:t>Гипотеза </a:t>
            </a:r>
            <a:endParaRPr lang="ru-RU" dirty="0"/>
          </a:p>
        </p:txBody>
      </p:sp>
    </p:spTree>
    <p:extLst>
      <p:ext uri="{BB962C8B-B14F-4D97-AF65-F5344CB8AC3E}">
        <p14:creationId xmlns:p14="http://schemas.microsoft.com/office/powerpoint/2010/main" val="387506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12BD09B-49CB-42E5-8977-6C6247BB3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797164"/>
            <a:ext cx="9108504" cy="4992101"/>
          </a:xfrm>
          <a:prstGeom prst="rect">
            <a:avLst/>
          </a:prstGeom>
        </p:spPr>
      </p:pic>
      <p:sp>
        <p:nvSpPr>
          <p:cNvPr id="2" name="Номер слайда 1"/>
          <p:cNvSpPr>
            <a:spLocks noGrp="1"/>
          </p:cNvSpPr>
          <p:nvPr>
            <p:ph type="sldNum" sz="quarter" idx="12"/>
          </p:nvPr>
        </p:nvSpPr>
        <p:spPr/>
        <p:txBody>
          <a:bodyPr/>
          <a:lstStyle/>
          <a:p>
            <a:pPr defTabSz="685800"/>
            <a:fld id="{CF5062C3-B4E7-452F-B4E3-4E3DB39B4644}" type="slidenum">
              <a:rPr lang="ru-RU">
                <a:solidFill>
                  <a:prstClr val="black">
                    <a:tint val="75000"/>
                  </a:prstClr>
                </a:solidFill>
                <a:latin typeface="Calibri"/>
              </a:rPr>
              <a:pPr defTabSz="685800"/>
              <a:t>6</a:t>
            </a:fld>
            <a:endParaRPr lang="ru-RU">
              <a:solidFill>
                <a:prstClr val="black">
                  <a:tint val="75000"/>
                </a:prstClr>
              </a:solidFill>
              <a:latin typeface="Calibri"/>
            </a:endParaRPr>
          </a:p>
        </p:txBody>
      </p:sp>
    </p:spTree>
    <p:extLst>
      <p:ext uri="{BB962C8B-B14F-4D97-AF65-F5344CB8AC3E}">
        <p14:creationId xmlns:p14="http://schemas.microsoft.com/office/powerpoint/2010/main" val="226748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7B1FCC6-5EA4-41B4-9FE2-1CD842495514}"/>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1470" r="23831" b="86841"/>
          <a:stretch/>
        </p:blipFill>
        <p:spPr>
          <a:xfrm>
            <a:off x="2033588" y="857251"/>
            <a:ext cx="5076825" cy="669131"/>
          </a:xfrm>
        </p:spPr>
      </p:pic>
      <p:sp>
        <p:nvSpPr>
          <p:cNvPr id="2" name="Прямоугольник 1"/>
          <p:cNvSpPr/>
          <p:nvPr/>
        </p:nvSpPr>
        <p:spPr>
          <a:xfrm>
            <a:off x="719137" y="2810927"/>
            <a:ext cx="7705725" cy="2654573"/>
          </a:xfrm>
          <a:prstGeom prst="rect">
            <a:avLst/>
          </a:prstGeom>
        </p:spPr>
        <p:txBody>
          <a:bodyPr wrap="square">
            <a:spAutoFit/>
          </a:bodyPr>
          <a:lstStyle/>
          <a:p>
            <a:pPr algn="ctr" defTabSz="685800"/>
            <a:r>
              <a:rPr lang="ru-RU" sz="2775" dirty="0">
                <a:solidFill>
                  <a:srgbClr val="B00058"/>
                </a:solidFill>
                <a:latin typeface="Franklin Gothic Demi" panose="020B0703020102020204" pitchFamily="34" charset="0"/>
                <a:ea typeface="Times New Roman"/>
                <a:cs typeface="Times New Roman"/>
              </a:rPr>
              <a:t>Краткий формат рекламного </a:t>
            </a:r>
            <a:r>
              <a:rPr lang="ru-RU" sz="2775" dirty="0" err="1">
                <a:solidFill>
                  <a:srgbClr val="B00058"/>
                </a:solidFill>
                <a:latin typeface="Franklin Gothic Demi" panose="020B0703020102020204" pitchFamily="34" charset="0"/>
                <a:ea typeface="Times New Roman"/>
                <a:cs typeface="Times New Roman"/>
              </a:rPr>
              <a:t>слогана</a:t>
            </a:r>
            <a:r>
              <a:rPr lang="ru-RU" sz="2775" dirty="0">
                <a:solidFill>
                  <a:srgbClr val="B00058"/>
                </a:solidFill>
                <a:latin typeface="Franklin Gothic Demi" panose="020B0703020102020204" pitchFamily="34" charset="0"/>
                <a:ea typeface="Times New Roman"/>
                <a:cs typeface="Times New Roman"/>
              </a:rPr>
              <a:t> к фильму предполагает особый набор лингвистических средств, которые используются </a:t>
            </a:r>
            <a:r>
              <a:rPr lang="ru-RU" sz="2775" dirty="0" err="1">
                <a:solidFill>
                  <a:srgbClr val="B00058"/>
                </a:solidFill>
                <a:latin typeface="Franklin Gothic Demi" panose="020B0703020102020204" pitchFamily="34" charset="0"/>
                <a:ea typeface="Times New Roman"/>
                <a:cs typeface="Times New Roman"/>
              </a:rPr>
              <a:t>копирайтерами</a:t>
            </a:r>
            <a:r>
              <a:rPr lang="ru-RU" sz="2775" dirty="0">
                <a:solidFill>
                  <a:srgbClr val="B00058"/>
                </a:solidFill>
                <a:latin typeface="Franklin Gothic Demi" panose="020B0703020102020204" pitchFamily="34" charset="0"/>
                <a:ea typeface="Times New Roman"/>
                <a:cs typeface="Times New Roman"/>
              </a:rPr>
              <a:t> в процессе создания </a:t>
            </a:r>
            <a:r>
              <a:rPr lang="ru-RU" sz="2775" dirty="0" err="1">
                <a:solidFill>
                  <a:srgbClr val="B00058"/>
                </a:solidFill>
                <a:latin typeface="Franklin Gothic Demi" panose="020B0703020102020204" pitchFamily="34" charset="0"/>
                <a:ea typeface="Times New Roman"/>
                <a:cs typeface="Times New Roman"/>
              </a:rPr>
              <a:t>слогана</a:t>
            </a:r>
            <a:r>
              <a:rPr lang="ru-RU" sz="2775" dirty="0">
                <a:solidFill>
                  <a:srgbClr val="B00058"/>
                </a:solidFill>
                <a:latin typeface="Franklin Gothic Demi" panose="020B0703020102020204" pitchFamily="34" charset="0"/>
                <a:ea typeface="Times New Roman"/>
                <a:cs typeface="Times New Roman"/>
              </a:rPr>
              <a:t> и его перевода на другой язык</a:t>
            </a:r>
          </a:p>
        </p:txBody>
      </p:sp>
      <p:sp>
        <p:nvSpPr>
          <p:cNvPr id="7" name="Прямоугольник 6"/>
          <p:cNvSpPr/>
          <p:nvPr/>
        </p:nvSpPr>
        <p:spPr>
          <a:xfrm>
            <a:off x="1440903" y="1702111"/>
            <a:ext cx="6321539" cy="784830"/>
          </a:xfrm>
          <a:prstGeom prst="rect">
            <a:avLst/>
          </a:prstGeom>
        </p:spPr>
        <p:txBody>
          <a:bodyPr wrap="none">
            <a:spAutoFit/>
          </a:bodyPr>
          <a:lstStyle/>
          <a:p>
            <a:pPr defTabSz="685800"/>
            <a:r>
              <a:rPr lang="ru-RU" sz="4500" dirty="0">
                <a:solidFill>
                  <a:prstClr val="black"/>
                </a:solidFill>
                <a:latin typeface="Franklin Gothic Demi" panose="020B0703020102020204" pitchFamily="34" charset="0"/>
                <a:ea typeface="Times New Roman"/>
                <a:cs typeface="Times New Roman"/>
              </a:rPr>
              <a:t>Г</a:t>
            </a:r>
            <a:r>
              <a:rPr lang="ru-RU" sz="4500" dirty="0">
                <a:solidFill>
                  <a:prstClr val="black"/>
                </a:solidFill>
                <a:latin typeface="Franklin Gothic Demi" panose="020B0703020102020204" pitchFamily="34" charset="0"/>
                <a:ea typeface="Times New Roman"/>
                <a:cs typeface="Times New Roman"/>
              </a:rPr>
              <a:t>ипотеза</a:t>
            </a:r>
            <a:r>
              <a:rPr lang="ru-RU" sz="1350" dirty="0">
                <a:solidFill>
                  <a:prstClr val="black"/>
                </a:solidFill>
                <a:latin typeface="Calibri"/>
              </a:rPr>
              <a:t>   </a:t>
            </a:r>
            <a:r>
              <a:rPr lang="ru-RU" sz="4500" dirty="0">
                <a:solidFill>
                  <a:prstClr val="black"/>
                </a:solidFill>
                <a:latin typeface="Franklin Gothic Demi" panose="020B0703020102020204" pitchFamily="34" charset="0"/>
                <a:ea typeface="Times New Roman"/>
                <a:cs typeface="Times New Roman"/>
              </a:rPr>
              <a:t>исследования</a:t>
            </a:r>
          </a:p>
        </p:txBody>
      </p:sp>
      <p:pic>
        <p:nvPicPr>
          <p:cNvPr id="6" name="Picture 3" descr="C:\Users\Natalia\Documents\Проект Софья Белая 2016-18\Софья Белая 2018\Проект с правкой\5892d228e13a-u..product~0~117~5b115d9f6c1d6.ss.1~xgxgxg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97" y="4699764"/>
            <a:ext cx="1387122" cy="92474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defTabSz="685800"/>
            <a:fld id="{CF5062C3-B4E7-452F-B4E3-4E3DB39B4644}" type="slidenum">
              <a:rPr lang="ru-RU" sz="1800" b="1">
                <a:solidFill>
                  <a:prstClr val="black"/>
                </a:solidFill>
                <a:latin typeface="Calibri"/>
              </a:rPr>
              <a:pPr defTabSz="685800"/>
              <a:t>7</a:t>
            </a:fld>
            <a:endParaRPr lang="ru-RU" sz="1800" b="1" dirty="0">
              <a:solidFill>
                <a:prstClr val="black"/>
              </a:solidFill>
              <a:latin typeface="Calibri"/>
            </a:endParaRPr>
          </a:p>
        </p:txBody>
      </p:sp>
    </p:spTree>
    <p:extLst>
      <p:ext uri="{BB962C8B-B14F-4D97-AF65-F5344CB8AC3E}">
        <p14:creationId xmlns:p14="http://schemas.microsoft.com/office/powerpoint/2010/main" val="426312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главный слайд интеллект.jpg"/>
          <p:cNvPicPr>
            <a:picLocks noChangeAspect="1"/>
          </p:cNvPicPr>
          <p:nvPr/>
        </p:nvPicPr>
        <p:blipFill>
          <a:blip r:embed="rId3" cstate="email"/>
          <a:stretch>
            <a:fillRect/>
          </a:stretch>
        </p:blipFill>
        <p:spPr>
          <a:xfrm>
            <a:off x="0" y="0"/>
            <a:ext cx="9144000" cy="6858000"/>
          </a:xfrm>
          <a:prstGeom prst="rect">
            <a:avLst/>
          </a:prstGeom>
        </p:spPr>
      </p:pic>
      <p:sp>
        <p:nvSpPr>
          <p:cNvPr id="6" name="Прямоугольник 5"/>
          <p:cNvSpPr/>
          <p:nvPr/>
        </p:nvSpPr>
        <p:spPr>
          <a:xfrm>
            <a:off x="4355976" y="5085184"/>
            <a:ext cx="28803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4811822"/>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Untitled-3.jpg"/>
          <p:cNvPicPr>
            <a:picLocks noGrp="1" noChangeAspect="1"/>
          </p:cNvPicPr>
          <p:nvPr>
            <p:ph idx="1"/>
          </p:nvPr>
        </p:nvPicPr>
        <p:blipFill>
          <a:blip r:embed="rId3" cstate="email"/>
          <a:stretch>
            <a:fillRect/>
          </a:stretch>
        </p:blipFill>
        <p:spPr>
          <a:xfrm>
            <a:off x="0" y="0"/>
            <a:ext cx="9144000" cy="6858000"/>
          </a:xfrm>
        </p:spPr>
      </p:pic>
      <p:sp>
        <p:nvSpPr>
          <p:cNvPr id="5" name="Прямоугольник 4"/>
          <p:cNvSpPr/>
          <p:nvPr/>
        </p:nvSpPr>
        <p:spPr>
          <a:xfrm>
            <a:off x="1428728" y="2428868"/>
            <a:ext cx="6929486" cy="353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srgbClr val="4BACC6">
                    <a:lumMod val="50000"/>
                  </a:srgbClr>
                </a:solidFill>
                <a:effectLst/>
                <a:uLnTx/>
                <a:uFillTx/>
                <a:latin typeface="Century Gothic" pitchFamily="34" charset="0"/>
                <a:ea typeface="+mn-ea"/>
                <a:cs typeface="+mn-cs"/>
              </a:rPr>
              <a:t>тематическая группа «женский интеллект» в русских и английских паремиях обладает определенными признаками, совпадение </a:t>
            </a:r>
            <a:r>
              <a:rPr kumimoji="0" lang="ru-RU" sz="3200" b="0" i="0" u="none" strike="noStrike" kern="1200" cap="none" spc="0" normalizeH="0" baseline="0" noProof="0" dirty="0" smtClean="0">
                <a:ln>
                  <a:noFill/>
                </a:ln>
                <a:solidFill>
                  <a:srgbClr val="4BACC6">
                    <a:lumMod val="50000"/>
                  </a:srgbClr>
                </a:solidFill>
                <a:effectLst/>
                <a:uLnTx/>
                <a:uFillTx/>
                <a:latin typeface="Century Gothic" pitchFamily="34" charset="0"/>
                <a:ea typeface="+mn-ea"/>
                <a:cs typeface="+mn-cs"/>
              </a:rPr>
              <a:t>которых могут  просматриваться </a:t>
            </a:r>
            <a:r>
              <a:rPr kumimoji="0" lang="ru-RU" sz="3200" b="0" i="0" u="none" strike="noStrike" kern="1200" cap="none" spc="0" normalizeH="0" baseline="0" noProof="0" dirty="0">
                <a:ln>
                  <a:noFill/>
                </a:ln>
                <a:solidFill>
                  <a:srgbClr val="4BACC6">
                    <a:lumMod val="50000"/>
                  </a:srgbClr>
                </a:solidFill>
                <a:effectLst/>
                <a:uLnTx/>
                <a:uFillTx/>
                <a:latin typeface="Century Gothic" pitchFamily="34" charset="0"/>
                <a:ea typeface="+mn-ea"/>
                <a:cs typeface="+mn-cs"/>
              </a:rPr>
              <a:t>в русской и английской языковых культурах</a:t>
            </a:r>
          </a:p>
        </p:txBody>
      </p:sp>
    </p:spTree>
    <p:extLst>
      <p:ext uri="{BB962C8B-B14F-4D97-AF65-F5344CB8AC3E}">
        <p14:creationId xmlns:p14="http://schemas.microsoft.com/office/powerpoint/2010/main" val="4178434667"/>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F195F0-4221-4767-8D2D-483D8926A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Глобус на оранжевом фоне</Template>
  <TotalTime>121</TotalTime>
  <Words>1438</Words>
  <Application>Microsoft Office PowerPoint</Application>
  <PresentationFormat>Экран (4:3)</PresentationFormat>
  <Paragraphs>148</Paragraphs>
  <Slides>27</Slides>
  <Notes>13</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22</vt:i4>
      </vt:variant>
      <vt:variant>
        <vt:lpstr>Заголовки слайдов</vt:lpstr>
      </vt:variant>
      <vt:variant>
        <vt:i4>27</vt:i4>
      </vt:variant>
    </vt:vector>
  </HeadingPairs>
  <TitlesOfParts>
    <vt:vector size="63" baseType="lpstr">
      <vt:lpstr>Arial</vt:lpstr>
      <vt:lpstr>Arial Black</vt:lpstr>
      <vt:lpstr>Bahnschrift Light SemiCondensed</vt:lpstr>
      <vt:lpstr>Calibri</vt:lpstr>
      <vt:lpstr>Calibri Light</vt:lpstr>
      <vt:lpstr>Candara</vt:lpstr>
      <vt:lpstr>Century Gothic</vt:lpstr>
      <vt:lpstr>DejaVu Sans</vt:lpstr>
      <vt:lpstr>Franklin Gothic Demi</vt:lpstr>
      <vt:lpstr>Podkova ExtraBold</vt:lpstr>
      <vt:lpstr>Roboto</vt:lpstr>
      <vt:lpstr>Symbol</vt:lpstr>
      <vt:lpstr>Times New Roman</vt:lpstr>
      <vt:lpstr>Wingdings</vt:lpstr>
      <vt:lpstr>Tema de Office</vt:lpstr>
      <vt:lpstr>1_Office Theme</vt:lpstr>
      <vt:lpstr>1_Тема Office</vt:lpstr>
      <vt:lpstr>6_Тема Office</vt:lpstr>
      <vt:lpstr>Office Theme</vt:lpstr>
      <vt:lpstr>7_Тема Office</vt:lpstr>
      <vt:lpstr>8_Тема Office</vt:lpstr>
      <vt:lpstr>9_Тема Office</vt:lpstr>
      <vt:lpstr>2_Office Theme</vt:lpstr>
      <vt:lpstr>10_Тема Office</vt:lpstr>
      <vt:lpstr>3_Office Theme</vt:lpstr>
      <vt:lpstr>4_Office Theme</vt:lpstr>
      <vt:lpstr>Тема Office</vt:lpstr>
      <vt:lpstr>11_Тема Office</vt:lpstr>
      <vt:lpstr>12_Тема Office</vt:lpstr>
      <vt:lpstr>13_Тема Office</vt:lpstr>
      <vt:lpstr>5_Office Theme</vt:lpstr>
      <vt:lpstr>6_Office Theme</vt:lpstr>
      <vt:lpstr>2_Тема Office</vt:lpstr>
      <vt:lpstr>3_Тема Office</vt:lpstr>
      <vt:lpstr>7_Office Theme</vt:lpstr>
      <vt:lpstr>4_Тема Office</vt:lpstr>
      <vt:lpstr>Индивидуальный учебный проект в секции  «Филология. Иностранные языки»</vt:lpstr>
      <vt:lpstr>Структура проекта</vt:lpstr>
      <vt:lpstr>План исследования</vt:lpstr>
      <vt:lpstr>Презентация PowerPoint</vt:lpstr>
      <vt:lpstr>Гипотеза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Гипотеза исследования</vt:lpstr>
      <vt:lpstr>Предмет  исследования</vt:lpstr>
      <vt:lpstr>Презентация PowerPoint</vt:lpstr>
      <vt:lpstr>Гипотеза исследования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Язык может открыть дорогу, как к пониманию стиля личности, так и к событиям жизни прошедших поколений.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Индивидуальный учебный проект</dc:title>
  <dc:creator>Natasha</dc:creator>
  <cp:keywords/>
  <cp:lastModifiedBy>Natasha</cp:lastModifiedBy>
  <cp:revision>14</cp:revision>
  <dcterms:created xsi:type="dcterms:W3CDTF">2022-06-07T12:12:01Z</dcterms:created>
  <dcterms:modified xsi:type="dcterms:W3CDTF">2023-10-18T14:46:18Z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TC023897359991</vt:lpwstr>
  </property>
</Properties>
</file>