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4" r:id="rId8"/>
    <p:sldId id="267" r:id="rId9"/>
    <p:sldId id="268" r:id="rId10"/>
    <p:sldId id="269" r:id="rId11"/>
    <p:sldId id="272" r:id="rId12"/>
    <p:sldId id="270" r:id="rId13"/>
    <p:sldId id="271" r:id="rId14"/>
    <p:sldId id="260" r:id="rId15"/>
    <p:sldId id="26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D026-737E-4975-A6E6-7D6BE838F5C0}" type="datetimeFigureOut">
              <a:rPr lang="ru-RU" smtClean="0"/>
              <a:t>19.10.2023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BC0C-2179-4FC6-8C3E-248677ACC9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65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D026-737E-4975-A6E6-7D6BE838F5C0}" type="datetimeFigureOut">
              <a:rPr lang="ru-RU" smtClean="0"/>
              <a:t>19.10.2023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BC0C-2179-4FC6-8C3E-248677ACC9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74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D026-737E-4975-A6E6-7D6BE838F5C0}" type="datetimeFigureOut">
              <a:rPr lang="ru-RU" smtClean="0"/>
              <a:t>19.10.2023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BC0C-2179-4FC6-8C3E-248677ACC9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28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D026-737E-4975-A6E6-7D6BE838F5C0}" type="datetimeFigureOut">
              <a:rPr lang="ru-RU" smtClean="0"/>
              <a:t>19.10.2023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BC0C-2179-4FC6-8C3E-248677ACC9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21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D026-737E-4975-A6E6-7D6BE838F5C0}" type="datetimeFigureOut">
              <a:rPr lang="ru-RU" smtClean="0"/>
              <a:t>19.10.2023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BC0C-2179-4FC6-8C3E-248677ACC9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3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D026-737E-4975-A6E6-7D6BE838F5C0}" type="datetimeFigureOut">
              <a:rPr lang="ru-RU" smtClean="0"/>
              <a:t>19.10.2023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BC0C-2179-4FC6-8C3E-248677ACC9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92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D026-737E-4975-A6E6-7D6BE838F5C0}" type="datetimeFigureOut">
              <a:rPr lang="ru-RU" smtClean="0"/>
              <a:t>19.10.2023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BC0C-2179-4FC6-8C3E-248677ACC9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8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D026-737E-4975-A6E6-7D6BE838F5C0}" type="datetimeFigureOut">
              <a:rPr lang="ru-RU" smtClean="0"/>
              <a:t>19.10.2023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BC0C-2179-4FC6-8C3E-248677ACC9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90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D026-737E-4975-A6E6-7D6BE838F5C0}" type="datetimeFigureOut">
              <a:rPr lang="ru-RU" smtClean="0"/>
              <a:t>19.10.2023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BC0C-2179-4FC6-8C3E-248677ACC9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26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D026-737E-4975-A6E6-7D6BE838F5C0}" type="datetimeFigureOut">
              <a:rPr lang="ru-RU" smtClean="0"/>
              <a:t>19.10.2023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BC0C-2179-4FC6-8C3E-248677ACC9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24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D026-737E-4975-A6E6-7D6BE838F5C0}" type="datetimeFigureOut">
              <a:rPr lang="ru-RU" smtClean="0"/>
              <a:t>19.10.2023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BC0C-2179-4FC6-8C3E-248677ACC9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08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15D026-737E-4975-A6E6-7D6BE838F5C0}" type="datetimeFigureOut">
              <a:rPr lang="ru-RU" smtClean="0"/>
              <a:t>19.10.2023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457BC0C-2179-4FC6-8C3E-248677ACC9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04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F52692-F38E-2699-1EF5-4608295FC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233" y="1417320"/>
            <a:ext cx="6813867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Написание электронного письма.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Огэ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8EBC55E-7680-2F86-16AC-C6746C55B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3215" y="4144466"/>
            <a:ext cx="7315200" cy="914400"/>
          </a:xfrm>
        </p:spPr>
        <p:txBody>
          <a:bodyPr/>
          <a:lstStyle/>
          <a:p>
            <a:r>
              <a:rPr lang="ru-RU" dirty="0"/>
              <a:t>Аширбакиева Гульсум Айтмухамедовна</a:t>
            </a:r>
          </a:p>
        </p:txBody>
      </p:sp>
    </p:spTree>
    <p:extLst>
      <p:ext uri="{BB962C8B-B14F-4D97-AF65-F5344CB8AC3E}">
        <p14:creationId xmlns:p14="http://schemas.microsoft.com/office/powerpoint/2010/main" val="328463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5D7678-A46B-40D2-FBF3-B1B4F2C8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9" y="850787"/>
            <a:ext cx="2947482" cy="4601183"/>
          </a:xfrm>
        </p:spPr>
        <p:txBody>
          <a:bodyPr/>
          <a:lstStyle/>
          <a:p>
            <a:r>
              <a:rPr lang="ru-RU" sz="3200" dirty="0"/>
              <a:t>Благодарность</a:t>
            </a:r>
            <a:r>
              <a:rPr lang="ru-RU" dirty="0"/>
              <a:t> за полученное письмо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0208" y="1073886"/>
            <a:ext cx="7031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Thanks for your recent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Thanks for your message.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Thanks for writing to 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I was very glad to hear from you (again).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I’m always glad to get </a:t>
            </a:r>
            <a:r>
              <a:rPr lang="en-US" sz="2400" b="1" i="1" dirty="0"/>
              <a:t>m</a:t>
            </a:r>
            <a:r>
              <a:rPr lang="en-US" sz="2400" b="1" i="1" dirty="0" smtClean="0"/>
              <a:t>essages from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Great to hear from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Thanks for your message. I was very glad to hear from you again.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Thanks for writing to me. I’m always glad to get messages from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7717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A52AC3-BEF9-1366-7757-09D22B3A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Фразы для ответов на вопросы: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78A974-CD1D-3E8B-AC7D-0A784456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“You asked me about… </a:t>
            </a:r>
            <a:endParaRPr lang="ru-RU" sz="3600" dirty="0"/>
          </a:p>
          <a:p>
            <a:r>
              <a:rPr lang="en-US" sz="3600" dirty="0"/>
              <a:t>Well, I can say that…” </a:t>
            </a:r>
            <a:endParaRPr lang="ru-RU" sz="3600" dirty="0"/>
          </a:p>
          <a:p>
            <a:r>
              <a:rPr lang="en-US" sz="3600" dirty="0"/>
              <a:t>“As you are interested in…</a:t>
            </a:r>
            <a:endParaRPr lang="ru-RU" sz="3600" dirty="0"/>
          </a:p>
          <a:p>
            <a:r>
              <a:rPr lang="en-US" sz="3600" dirty="0"/>
              <a:t> I’d like to tell you that…”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06067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34F8F2-F376-A696-BDC4-9C125919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Выражение</a:t>
            </a:r>
            <a:br>
              <a:rPr lang="ru-RU" dirty="0"/>
            </a:br>
            <a:r>
              <a:rPr lang="ru-RU" dirty="0"/>
              <a:t>надежды на последующие </a:t>
            </a:r>
            <a:br>
              <a:rPr lang="ru-RU" dirty="0"/>
            </a:br>
            <a:r>
              <a:rPr lang="ru-RU" dirty="0"/>
              <a:t>контакты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C458D49-8276-85D0-27FC-ACB03336BD54}"/>
              </a:ext>
            </a:extLst>
          </p:cNvPr>
          <p:cNvSpPr txBox="1"/>
          <p:nvPr/>
        </p:nvSpPr>
        <p:spPr>
          <a:xfrm>
            <a:off x="3939191" y="4293285"/>
            <a:ext cx="6099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“I look forward to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hearing from you”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09EC579-7F55-C0E7-E646-D98BBBDEB4AD}"/>
              </a:ext>
            </a:extLst>
          </p:cNvPr>
          <p:cNvSpPr txBox="1"/>
          <p:nvPr/>
        </p:nvSpPr>
        <p:spPr>
          <a:xfrm>
            <a:off x="4164433" y="3375534"/>
            <a:ext cx="6099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“I will write you soon”, “See you soon”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8973" y="611124"/>
            <a:ext cx="813395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b="1" i="1" dirty="0" smtClean="0"/>
              <a:t>Write back soon.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b="1" i="1" dirty="0" smtClean="0"/>
              <a:t>Hope to hear from you soon.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b="1" i="1" dirty="0" smtClean="0"/>
              <a:t>Please, write to me soon.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b="1" i="1" dirty="0" smtClean="0"/>
              <a:t>Drop me a line.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b="1" i="1" dirty="0" smtClean="0"/>
              <a:t>I’m looking forward to your email/to hearing from you.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b="1" i="1" dirty="0" smtClean="0"/>
              <a:t>Looking forward to your email/to hearing from you.</a:t>
            </a:r>
            <a:endParaRPr lang="ru-RU" sz="2600" b="1" i="1" dirty="0"/>
          </a:p>
        </p:txBody>
      </p:sp>
    </p:spTree>
    <p:extLst>
      <p:ext uri="{BB962C8B-B14F-4D97-AF65-F5344CB8AC3E}">
        <p14:creationId xmlns:p14="http://schemas.microsoft.com/office/powerpoint/2010/main" val="160805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D1597-AD3D-C0C4-8D56-DE5179EE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Завершающая</a:t>
            </a:r>
            <a:br>
              <a:rPr lang="ru-RU" dirty="0"/>
            </a:br>
            <a:r>
              <a:rPr lang="ru-RU" dirty="0" smtClean="0"/>
              <a:t>фраза</a:t>
            </a:r>
            <a:r>
              <a:rPr lang="en-US" dirty="0" smtClean="0"/>
              <a:t>, </a:t>
            </a:r>
            <a:r>
              <a:rPr lang="ru-RU" dirty="0" smtClean="0"/>
              <a:t>имя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676E12-0706-2735-D505-505A0F848F39}"/>
              </a:ext>
            </a:extLst>
          </p:cNvPr>
          <p:cNvSpPr txBox="1"/>
          <p:nvPr/>
        </p:nvSpPr>
        <p:spPr>
          <a:xfrm>
            <a:off x="4070839" y="2605611"/>
            <a:ext cx="117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Masha</a:t>
            </a:r>
          </a:p>
          <a:p>
            <a:r>
              <a:rPr lang="en-US" sz="2400" dirty="0"/>
              <a:t>Alex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70839" y="789729"/>
            <a:ext cx="20120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Best wishes,</a:t>
            </a:r>
          </a:p>
          <a:p>
            <a:r>
              <a:rPr lang="en-US" sz="2800" dirty="0" smtClean="0"/>
              <a:t>All the best,</a:t>
            </a:r>
          </a:p>
          <a:p>
            <a:r>
              <a:rPr lang="en-US" sz="2800" dirty="0" smtClean="0"/>
              <a:t>With love,</a:t>
            </a:r>
          </a:p>
          <a:p>
            <a:r>
              <a:rPr lang="en-US" sz="2800" dirty="0" smtClean="0"/>
              <a:t>Yours,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1957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BC0719-DE17-D6E3-2610-FC78E2423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65" y="2908520"/>
            <a:ext cx="2414081" cy="4601183"/>
          </a:xfrm>
        </p:spPr>
        <p:txBody>
          <a:bodyPr/>
          <a:lstStyle/>
          <a:p>
            <a:r>
              <a:rPr lang="ru-RU" dirty="0"/>
              <a:t>Фразы для</a:t>
            </a:r>
            <a:br>
              <a:rPr lang="ru-RU" dirty="0"/>
            </a:br>
            <a:r>
              <a:rPr lang="ru-RU" dirty="0"/>
              <a:t>письма: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C7FD954-FC94-93FA-4B6F-4A6D97239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92" y="244654"/>
            <a:ext cx="6970575" cy="4195610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752ADC6-C90E-D981-E815-3CAF41BD5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34" y="128021"/>
            <a:ext cx="4548193" cy="34111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32BA2B3-9EC2-1AEB-0F32-3E6959C4B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238" y="3248732"/>
            <a:ext cx="4415384" cy="33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3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579FDB-C9C0-B0BE-D4E5-083079A5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писем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0E81DB6-48CA-0E90-B35D-8A17EB96A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9816" y="-59357"/>
            <a:ext cx="5424408" cy="7235355"/>
          </a:xfrm>
        </p:spPr>
      </p:pic>
    </p:spTree>
    <p:extLst>
      <p:ext uri="{BB962C8B-B14F-4D97-AF65-F5344CB8AC3E}">
        <p14:creationId xmlns:p14="http://schemas.microsoft.com/office/powerpoint/2010/main" val="3413632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8808397B-B807-C902-4E5B-12E5B958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92D050"/>
                </a:solidFill>
              </a:rPr>
              <a:t>Спасибо за внимание!</a:t>
            </a:r>
          </a:p>
          <a:p>
            <a:r>
              <a:rPr lang="ru-RU" sz="4400" b="1" dirty="0">
                <a:solidFill>
                  <a:srgbClr val="92D050"/>
                </a:solidFill>
              </a:rPr>
              <a:t>Всем хорошего вечера!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DEFF2F-146E-0FDC-928D-4C5B06603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2" y="2167128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2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D8C8E9-33B4-1C1E-C788-75E98532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Задание «Электронное письмо» направлено на проверку у выпускников средней школы нескольких навыков: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C479DD-B1C0-9C79-14CB-62A6F85E0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•	</a:t>
            </a:r>
            <a:r>
              <a:rPr lang="ru-RU" sz="2800" b="1" i="1" dirty="0"/>
              <a:t>Умение выстраивать логичный и последовательный ответ </a:t>
            </a:r>
          </a:p>
          <a:p>
            <a:pPr marL="45720" indent="0">
              <a:buNone/>
            </a:pPr>
            <a:r>
              <a:rPr lang="ru-RU" sz="2800" b="1" i="1" dirty="0"/>
              <a:t>•	Способность контролировать время и придерживаться заданного объема текста</a:t>
            </a:r>
          </a:p>
          <a:p>
            <a:pPr marL="45720" indent="0">
              <a:buNone/>
            </a:pPr>
            <a:r>
              <a:rPr lang="ru-RU" sz="2800" b="1" i="1" dirty="0"/>
              <a:t>•	Умение придерживаться неформального стиля дружеского послания</a:t>
            </a:r>
          </a:p>
          <a:p>
            <a:pPr marL="45720" indent="0">
              <a:buNone/>
            </a:pPr>
            <a:r>
              <a:rPr lang="ru-RU" sz="2800" b="1" i="1" dirty="0"/>
              <a:t>•	Знание языковых норм и правил английского языка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34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264BF0-D09A-B090-0F9F-2DF828FE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7760"/>
            <a:ext cx="2385059" cy="39319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Структура письма в ОГЭ по английскому языку: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2931" y="854014"/>
            <a:ext cx="78905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i="1" dirty="0" smtClean="0"/>
              <a:t>      Обращение/приветствие/приветствие со обращением (слева, на отдельной строке);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    Благодарность за полученное письмо или/и выражение радости от его получения (начало письма/отдельный абзац)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     Сообщение: ответы на вопросы зарубежного друга (отдельный абзац)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    Выражение надежды на дальнейшие контакты (перед завершающей фразой);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    Завершающая фраза (неофициальный стиль, на отдельной строке);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   Подпись автора (только имя на отдельной строке)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00700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3A23DB-1E13-8C20-D685-17047B86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99" y="803578"/>
            <a:ext cx="2589341" cy="4601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Критерии оценивания задания №35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F5EB1A4-CE18-356A-83BB-F8FDCD254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029" y="3104170"/>
            <a:ext cx="670618" cy="640135"/>
          </a:xfrm>
        </p:spPr>
      </p:pic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83567ACB-0E48-2A44-9062-114591DB7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8281"/>
              </p:ext>
            </p:extLst>
          </p:nvPr>
        </p:nvGraphicFramePr>
        <p:xfrm>
          <a:off x="3518853" y="8787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Критерий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Решение коммуникативной 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3 балла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текста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 балла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Лексико-грамматическое оформление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3 балла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Орфография и пунктуация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 балла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45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73D83C-841C-9FED-0074-F96126D5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Полный ответ на пункт плана включает все элементы вопроса: WHERE and WHEN, WHAT and WHY?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100C5182-7F72-6B8F-B02E-21042B322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74" y="-371542"/>
            <a:ext cx="5986463" cy="707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2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3E4B0-37E9-B5AC-3795-BF375B35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347049" cy="460118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 smtClean="0"/>
              <a:t>Лексико-грамматическое оформление текста</a:t>
            </a:r>
            <a:br>
              <a:rPr lang="ru-RU" dirty="0" smtClean="0"/>
            </a:br>
            <a:r>
              <a:rPr lang="ru-RU" dirty="0" smtClean="0"/>
              <a:t>Орфография и пунктуация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1EBDBCE2-131B-DB47-C1C2-E28403EC9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983" y="154669"/>
            <a:ext cx="6518647" cy="6564879"/>
          </a:xfrm>
        </p:spPr>
      </p:pic>
    </p:spTree>
    <p:extLst>
      <p:ext uri="{BB962C8B-B14F-4D97-AF65-F5344CB8AC3E}">
        <p14:creationId xmlns:p14="http://schemas.microsoft.com/office/powerpoint/2010/main" val="311889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FEC145-DF98-4CA2-A0A5-ECFC4284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 письма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2425" y="1340604"/>
            <a:ext cx="8266581" cy="27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76E02B-AED4-C952-81E3-93AD62B0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1781" cy="4601183"/>
          </a:xfrm>
        </p:spPr>
        <p:txBody>
          <a:bodyPr/>
          <a:lstStyle/>
          <a:p>
            <a:r>
              <a:rPr lang="ru-RU" sz="3200" dirty="0" smtClean="0"/>
              <a:t>Краткие формы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Числительные</a:t>
            </a:r>
            <a:br>
              <a:rPr lang="ru-RU" dirty="0" smtClean="0"/>
            </a:br>
            <a:r>
              <a:rPr lang="ru-RU" dirty="0" smtClean="0"/>
              <a:t>Сложные слова</a:t>
            </a:r>
            <a:br>
              <a:rPr lang="ru-RU" dirty="0" smtClean="0"/>
            </a:br>
            <a:r>
              <a:rPr lang="ru-RU" dirty="0" smtClean="0"/>
              <a:t>Сокращения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BF40D4-3D64-5509-3864-78ADA51D3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/>
              <a:t> </a:t>
            </a:r>
            <a:r>
              <a:rPr lang="ru-RU" sz="2400" b="1" i="1" dirty="0" smtClean="0"/>
              <a:t>    </a:t>
            </a:r>
            <a:r>
              <a:rPr lang="ru-RU" sz="2400" b="1" i="1" dirty="0" smtClean="0">
                <a:latin typeface="Arial Narrow" pitchFamily="34" charset="0"/>
              </a:rPr>
              <a:t>стяжённые </a:t>
            </a:r>
            <a:r>
              <a:rPr lang="ru-RU" sz="2400" b="1" i="1" dirty="0">
                <a:latin typeface="Arial Narrow" pitchFamily="34" charset="0"/>
              </a:rPr>
              <a:t>(краткие) </a:t>
            </a:r>
            <a:r>
              <a:rPr lang="ru-RU" sz="2400" b="1" i="1" dirty="0" smtClean="0">
                <a:latin typeface="Arial Narrow" pitchFamily="34" charset="0"/>
              </a:rPr>
              <a:t>формы</a:t>
            </a:r>
          </a:p>
          <a:p>
            <a:pPr marL="0" indent="0">
              <a:buNone/>
            </a:pP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b="1" i="1" dirty="0">
                <a:latin typeface="Arial Narrow" pitchFamily="34" charset="0"/>
              </a:rPr>
              <a:t>(например, I’ve, it’s, doesn’t, wasn’t) считаются как одно слово;</a:t>
            </a:r>
          </a:p>
          <a:p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smtClean="0">
                <a:latin typeface="Arial Narrow" pitchFamily="34" charset="0"/>
              </a:rPr>
              <a:t>    числительные</a:t>
            </a:r>
            <a:r>
              <a:rPr lang="ru-RU" sz="2400" b="1" i="1" dirty="0">
                <a:latin typeface="Arial Narrow" pitchFamily="34" charset="0"/>
              </a:rPr>
              <a:t>, выраженные цифрами (например, 5, 29, 2010, 123 204), считаются как одно слово;</a:t>
            </a:r>
          </a:p>
          <a:p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smtClean="0">
                <a:latin typeface="Arial Narrow" pitchFamily="34" charset="0"/>
              </a:rPr>
              <a:t>   </a:t>
            </a:r>
            <a:r>
              <a:rPr lang="ru-RU" sz="2400" b="1" i="1" dirty="0">
                <a:latin typeface="Arial Narrow" pitchFamily="34" charset="0"/>
              </a:rPr>
              <a:t>числительные, выраженные словами, считаются как слова; </a:t>
            </a:r>
          </a:p>
          <a:p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smtClean="0">
                <a:latin typeface="Arial Narrow" pitchFamily="34" charset="0"/>
              </a:rPr>
              <a:t>   </a:t>
            </a:r>
            <a:r>
              <a:rPr lang="ru-RU" sz="2400" b="1" i="1" dirty="0">
                <a:latin typeface="Arial Narrow" pitchFamily="34" charset="0"/>
              </a:rPr>
              <a:t>сложные слова (например, pop-singer, English-speaking, thirty-two) считаются как одно слово;</a:t>
            </a:r>
          </a:p>
          <a:p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smtClean="0">
                <a:latin typeface="Arial Narrow" pitchFamily="34" charset="0"/>
              </a:rPr>
              <a:t>  </a:t>
            </a:r>
            <a:r>
              <a:rPr lang="ru-RU" sz="2400" b="1" i="1" dirty="0">
                <a:latin typeface="Arial Narrow" pitchFamily="34" charset="0"/>
              </a:rPr>
              <a:t>сокращения (например, UK, e-mail, TV) считаются как одно слово</a:t>
            </a:r>
          </a:p>
        </p:txBody>
      </p:sp>
    </p:spTree>
    <p:extLst>
      <p:ext uri="{BB962C8B-B14F-4D97-AF65-F5344CB8AC3E}">
        <p14:creationId xmlns:p14="http://schemas.microsoft.com/office/powerpoint/2010/main" val="262789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B615EF-F8D9-FC20-09F9-D56FE20C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Обращение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7933" y="1406107"/>
            <a:ext cx="30451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Arial Rounded MT Bold" pitchFamily="34" charset="0"/>
              </a:rPr>
              <a:t>Dear Ben,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Arial Rounded MT Bold" pitchFamily="34" charset="0"/>
              </a:rPr>
              <a:t>Hello Ben,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Arial Rounded MT Bold" pitchFamily="34" charset="0"/>
              </a:rPr>
              <a:t>Hi Ben,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Arial Rounded MT Bold" pitchFamily="34" charset="0"/>
              </a:rPr>
              <a:t>Ben,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Arial Rounded MT Bold" pitchFamily="34" charset="0"/>
              </a:rPr>
              <a:t>Hello again!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Arial Rounded MT Bold" pitchFamily="34" charset="0"/>
              </a:rPr>
              <a:t>Hi there!</a:t>
            </a:r>
            <a:endParaRPr lang="ru-RU" sz="3200" i="1" dirty="0" smtClean="0">
              <a:latin typeface="Arial Rounded MT Bold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i="1" dirty="0">
              <a:latin typeface="Arial Rounded MT Bold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rgbClr val="FF0000"/>
                </a:solidFill>
                <a:latin typeface="Arial Rounded MT Bold" pitchFamily="34" charset="0"/>
              </a:rPr>
              <a:t>Hey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rgbClr val="FF0000"/>
                </a:solidFill>
                <a:latin typeface="Arial Rounded MT Bold" pitchFamily="34" charset="0"/>
              </a:rPr>
              <a:t>Hey Kevin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08706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274</TotalTime>
  <Words>469</Words>
  <Application>Microsoft Office PowerPoint</Application>
  <PresentationFormat>Широкоэкранный</PresentationFormat>
  <Paragraphs>84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Arial Rounded MT Bold</vt:lpstr>
      <vt:lpstr>Corbel</vt:lpstr>
      <vt:lpstr>Times New Roman</vt:lpstr>
      <vt:lpstr>Wingdings</vt:lpstr>
      <vt:lpstr>Wingdings 2</vt:lpstr>
      <vt:lpstr>Рамка</vt:lpstr>
      <vt:lpstr>Написание электронного письма. Огэ</vt:lpstr>
      <vt:lpstr>Задание «Электронное письмо» направлено на проверку у выпускников средней школы нескольких навыков: </vt:lpstr>
      <vt:lpstr>Структура письма в ОГЭ по английскому языку:</vt:lpstr>
      <vt:lpstr>Критерии оценивания задания №35</vt:lpstr>
      <vt:lpstr>Полный ответ на пункт плана включает все элементы вопроса: WHERE and WHEN, WHAT and WHY?</vt:lpstr>
      <vt:lpstr>Лексико-грамматическое оформление текста Орфография и пунктуация </vt:lpstr>
      <vt:lpstr>Объем письма</vt:lpstr>
      <vt:lpstr>Краткие формы Числительные Сложные слова Сокращения</vt:lpstr>
      <vt:lpstr>Обращение</vt:lpstr>
      <vt:lpstr>Благодарность за полученное письмо</vt:lpstr>
      <vt:lpstr>Фразы для ответов на вопросы:</vt:lpstr>
      <vt:lpstr>Выражение надежды на последующие  контакты</vt:lpstr>
      <vt:lpstr>Завершающая фраза, имя </vt:lpstr>
      <vt:lpstr>Фразы для письма:</vt:lpstr>
      <vt:lpstr>Темы писем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письмо. Огэ</dc:title>
  <dc:creator>Gulsum Ashirbakieva</dc:creator>
  <cp:lastModifiedBy>user</cp:lastModifiedBy>
  <cp:revision>11</cp:revision>
  <dcterms:created xsi:type="dcterms:W3CDTF">2023-10-16T16:11:11Z</dcterms:created>
  <dcterms:modified xsi:type="dcterms:W3CDTF">2023-10-19T08:42:03Z</dcterms:modified>
</cp:coreProperties>
</file>